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0" r:id="rId3"/>
    <p:sldId id="273" r:id="rId4"/>
    <p:sldId id="272" r:id="rId5"/>
    <p:sldId id="274" r:id="rId6"/>
    <p:sldId id="292" r:id="rId7"/>
    <p:sldId id="290" r:id="rId8"/>
    <p:sldId id="289" r:id="rId9"/>
    <p:sldId id="293" r:id="rId10"/>
    <p:sldId id="294" r:id="rId11"/>
    <p:sldId id="275" r:id="rId12"/>
    <p:sldId id="281" r:id="rId13"/>
    <p:sldId id="282" r:id="rId14"/>
    <p:sldId id="286" r:id="rId15"/>
    <p:sldId id="277" r:id="rId16"/>
    <p:sldId id="287" r:id="rId17"/>
    <p:sldId id="284" r:id="rId18"/>
    <p:sldId id="291"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63" d="100"/>
          <a:sy n="63" d="100"/>
        </p:scale>
        <p:origin x="78"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E:\Dropbox\Projects\Teaching\CSEP546-2019\Figures\Experienc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Dropbox\Projects\ActiveIntelligence\Apress\Art%20Assets\Balance%20Experience%20and%20Intelligenc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Sheet1!$K$12</c:f>
              <c:strCache>
                <c:ptCount val="1"/>
                <c:pt idx="0">
                  <c:v>P(On)</c:v>
                </c:pt>
              </c:strCache>
            </c:strRef>
          </c:tx>
          <c:spPr>
            <a:ln w="19050" cap="rnd">
              <a:solidFill>
                <a:schemeClr val="bg1">
                  <a:lumMod val="50000"/>
                </a:schemeClr>
              </a:solidFill>
              <a:prstDash val="sysDot"/>
              <a:round/>
            </a:ln>
            <a:effectLst/>
          </c:spPr>
          <c:marker>
            <c:symbol val="x"/>
            <c:size val="5"/>
            <c:spPr>
              <a:noFill/>
              <a:ln w="9525">
                <a:solidFill>
                  <a:schemeClr val="bg1">
                    <a:lumMod val="50000"/>
                  </a:schemeClr>
                </a:solidFill>
              </a:ln>
              <a:effectLst/>
            </c:spPr>
          </c:marker>
          <c:xVal>
            <c:numRef>
              <c:f>Sheet1!$J$13:$J$37</c:f>
              <c:numCache>
                <c:formatCode>General</c:formatCode>
                <c:ptCount val="2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numCache>
            </c:numRef>
          </c:xVal>
          <c:yVal>
            <c:numRef>
              <c:f>Sheet1!$K$13:$K$37</c:f>
              <c:numCache>
                <c:formatCode>0.000</c:formatCode>
                <c:ptCount val="25"/>
                <c:pt idx="0">
                  <c:v>0.5</c:v>
                </c:pt>
                <c:pt idx="1">
                  <c:v>0.88</c:v>
                </c:pt>
                <c:pt idx="2">
                  <c:v>0.92</c:v>
                </c:pt>
                <c:pt idx="3">
                  <c:v>0.45</c:v>
                </c:pt>
                <c:pt idx="4">
                  <c:v>0.42</c:v>
                </c:pt>
                <c:pt idx="5">
                  <c:v>0.35</c:v>
                </c:pt>
                <c:pt idx="6">
                  <c:v>0.1</c:v>
                </c:pt>
                <c:pt idx="7">
                  <c:v>0.8</c:v>
                </c:pt>
                <c:pt idx="8">
                  <c:v>0.73478172259354724</c:v>
                </c:pt>
                <c:pt idx="9">
                  <c:v>0.6701876353644548</c:v>
                </c:pt>
                <c:pt idx="10">
                  <c:v>0.22</c:v>
                </c:pt>
                <c:pt idx="11">
                  <c:v>0.7</c:v>
                </c:pt>
                <c:pt idx="12">
                  <c:v>0.72</c:v>
                </c:pt>
                <c:pt idx="13">
                  <c:v>0.19785077905246742</c:v>
                </c:pt>
                <c:pt idx="14">
                  <c:v>0.16974404801803553</c:v>
                </c:pt>
                <c:pt idx="15">
                  <c:v>0.19272562096459353</c:v>
                </c:pt>
                <c:pt idx="16">
                  <c:v>5.7993559068456463E-2</c:v>
                </c:pt>
                <c:pt idx="17">
                  <c:v>0.1918122388513975</c:v>
                </c:pt>
                <c:pt idx="18">
                  <c:v>0.99546837111239561</c:v>
                </c:pt>
                <c:pt idx="19">
                  <c:v>0.88357299235555409</c:v>
                </c:pt>
                <c:pt idx="20">
                  <c:v>0.8629501673760237</c:v>
                </c:pt>
                <c:pt idx="21">
                  <c:v>0.57097177455065085</c:v>
                </c:pt>
                <c:pt idx="22">
                  <c:v>0.5826835338949311</c:v>
                </c:pt>
                <c:pt idx="23">
                  <c:v>0.55714338569532751</c:v>
                </c:pt>
                <c:pt idx="24">
                  <c:v>0.48687475282217396</c:v>
                </c:pt>
              </c:numCache>
            </c:numRef>
          </c:yVal>
          <c:smooth val="0"/>
          <c:extLst>
            <c:ext xmlns:c16="http://schemas.microsoft.com/office/drawing/2014/chart" uri="{C3380CC4-5D6E-409C-BE32-E72D297353CC}">
              <c16:uniqueId val="{00000000-0FBB-44DD-8D31-BD863890FE7C}"/>
            </c:ext>
          </c:extLst>
        </c:ser>
        <c:dLbls>
          <c:showLegendKey val="0"/>
          <c:showVal val="0"/>
          <c:showCatName val="0"/>
          <c:showSerName val="0"/>
          <c:showPercent val="0"/>
          <c:showBubbleSize val="0"/>
        </c:dLbls>
        <c:axId val="344293752"/>
        <c:axId val="344290472"/>
      </c:scatterChart>
      <c:valAx>
        <c:axId val="344293752"/>
        <c:scaling>
          <c:orientation val="minMax"/>
          <c:max val="2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Minute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4290472"/>
        <c:crosses val="autoZero"/>
        <c:crossBetween val="midCat"/>
      </c:valAx>
      <c:valAx>
        <c:axId val="34429047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P(On)</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429375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0"/>
          <c:spPr>
            <a:ln w="19050" cap="rnd">
              <a:solidFill>
                <a:schemeClr val="tx1">
                  <a:lumMod val="15000"/>
                  <a:lumOff val="85000"/>
                </a:schemeClr>
              </a:solidFill>
              <a:prstDash val="solid"/>
              <a:round/>
            </a:ln>
            <a:effectLst/>
          </c:spPr>
          <c:marker>
            <c:symbol val="diamond"/>
            <c:size val="8"/>
            <c:spPr>
              <a:solidFill>
                <a:schemeClr val="tx1"/>
              </a:solidFill>
              <a:ln w="44450" cap="sq">
                <a:solidFill>
                  <a:schemeClr val="tx1">
                    <a:lumMod val="50000"/>
                    <a:lumOff val="50000"/>
                  </a:schemeClr>
                </a:solidFill>
                <a:miter lim="800000"/>
              </a:ln>
              <a:effectLst/>
            </c:spPr>
          </c:marker>
          <c:xVal>
            <c:numRef>
              <c:f>Sheet1!$E$6:$E$16</c:f>
              <c:numCache>
                <c:formatCode>General</c:formatCode>
                <c:ptCount val="11"/>
                <c:pt idx="0">
                  <c:v>0.2</c:v>
                </c:pt>
                <c:pt idx="1">
                  <c:v>0.5</c:v>
                </c:pt>
                <c:pt idx="2">
                  <c:v>0.8</c:v>
                </c:pt>
              </c:numCache>
            </c:numRef>
          </c:xVal>
          <c:yVal>
            <c:numRef>
              <c:f>Sheet1!$C$6:$C$16</c:f>
              <c:numCache>
                <c:formatCode>General</c:formatCode>
                <c:ptCount val="11"/>
                <c:pt idx="0">
                  <c:v>0.2</c:v>
                </c:pt>
                <c:pt idx="1">
                  <c:v>0.5</c:v>
                </c:pt>
                <c:pt idx="2">
                  <c:v>0.8</c:v>
                </c:pt>
              </c:numCache>
            </c:numRef>
          </c:yVal>
          <c:smooth val="0"/>
          <c:extLst>
            <c:ext xmlns:c15="http://schemas.microsoft.com/office/drawing/2012/chart" uri="{02D57815-91ED-43cb-92C2-25804820EDAC}">
              <c15:filteredSeriesTitle>
                <c15:tx>
                  <c:v>Intelligence 2</c:v>
                </c15:tx>
              </c15:filteredSeriesTitle>
            </c:ext>
            <c:ext xmlns:c16="http://schemas.microsoft.com/office/drawing/2014/chart" uri="{C3380CC4-5D6E-409C-BE32-E72D297353CC}">
              <c16:uniqueId val="{00000000-2DCA-422C-9829-2581A3B30E4F}"/>
            </c:ext>
          </c:extLst>
        </c:ser>
        <c:dLbls>
          <c:showLegendKey val="0"/>
          <c:showVal val="0"/>
          <c:showCatName val="0"/>
          <c:showSerName val="0"/>
          <c:showPercent val="0"/>
          <c:showBubbleSize val="0"/>
        </c:dLbls>
        <c:axId val="297986040"/>
        <c:axId val="297979152"/>
      </c:scatterChart>
      <c:valAx>
        <c:axId val="297986040"/>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Yantiq" panose="02000503000000000000" pitchFamily="2" charset="0"/>
                    <a:ea typeface="+mn-ea"/>
                    <a:cs typeface="+mn-cs"/>
                  </a:defRPr>
                </a:pPr>
                <a:r>
                  <a:rPr lang="en-US" sz="1400"/>
                  <a:t>Experience Forcefulness</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Yantiq" panose="02000503000000000000" pitchFamily="2" charset="0"/>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Yantiq" panose="02000503000000000000" pitchFamily="2" charset="0"/>
                <a:ea typeface="+mn-ea"/>
                <a:cs typeface="+mn-cs"/>
              </a:defRPr>
            </a:pPr>
            <a:endParaRPr lang="en-US"/>
          </a:p>
        </c:txPr>
        <c:crossAx val="297979152"/>
        <c:crosses val="autoZero"/>
        <c:crossBetween val="midCat"/>
      </c:valAx>
      <c:valAx>
        <c:axId val="297979152"/>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antiq" panose="02000503000000000000" pitchFamily="2" charset="0"/>
                    <a:ea typeface="+mn-ea"/>
                    <a:cs typeface="+mn-cs"/>
                  </a:defRPr>
                </a:pPr>
                <a:r>
                  <a:rPr lang="en-US" sz="1400"/>
                  <a:t>Intelligence Quality</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Yantiq" panose="02000503000000000000" pitchFamily="2" charset="0"/>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Yantiq" panose="02000503000000000000" pitchFamily="2" charset="0"/>
                <a:ea typeface="+mn-ea"/>
                <a:cs typeface="+mn-cs"/>
              </a:defRPr>
            </a:pPr>
            <a:endParaRPr lang="en-US"/>
          </a:p>
        </c:txPr>
        <c:crossAx val="297986040"/>
        <c:crosses val="autoZero"/>
        <c:crossBetween val="midCat"/>
      </c:valAx>
      <c:spPr>
        <a:noFill/>
        <a:ln>
          <a:noFill/>
        </a:ln>
        <a:effectLst/>
      </c:spPr>
    </c:plotArea>
    <c:plotVisOnly val="1"/>
    <c:dispBlanksAs val="gap"/>
    <c:showDLblsOverMax val="0"/>
  </c:chart>
  <c:spPr>
    <a:solidFill>
      <a:schemeClr val="bg1"/>
    </a:solidFill>
    <a:ln w="6350" cap="flat" cmpd="thickThin" algn="ctr">
      <a:solidFill>
        <a:schemeClr val="tx1">
          <a:lumMod val="15000"/>
          <a:lumOff val="85000"/>
        </a:schemeClr>
      </a:solidFill>
      <a:prstDash val="sysDash"/>
      <a:round/>
    </a:ln>
    <a:effectLst/>
  </c:spPr>
  <c:txPr>
    <a:bodyPr/>
    <a:lstStyle/>
    <a:p>
      <a:pPr>
        <a:defRPr>
          <a:latin typeface="Yantiq" panose="02000503000000000000" pitchFamily="2"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FCBC2-E7AC-4BD2-8494-0F5D1F30853F}" type="datetimeFigureOut">
              <a:rPr lang="en-US" smtClean="0"/>
              <a:t>10/22/2019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C59A0-4567-4E1D-BA4A-CC93575AA417}" type="slidenum">
              <a:rPr lang="en-US" smtClean="0"/>
              <a:t>‹#›</a:t>
            </a:fld>
            <a:endParaRPr lang="en-US"/>
          </a:p>
        </p:txBody>
      </p:sp>
    </p:spTree>
    <p:extLst>
      <p:ext uri="{BB962C8B-B14F-4D97-AF65-F5344CB8AC3E}">
        <p14:creationId xmlns:p14="http://schemas.microsoft.com/office/powerpoint/2010/main" val="110537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go through an example of balancing the quality of the intelligence and the forcefulness of the experience.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quality of the intelligence refers to how many mistakes it makes -- and I promise you your intelligence makes mistakes, just about everything built with machine learning is going to make mistakes.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forcefulness of the experience refers to how bold it is when taking actions -- does it do small things or big things? Are they easy to undo or hard to undo when there is a problem?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 let’s consider a system to combat spam email. When an email arrives, the intelligence examines it and predicts if the message is a spam or not.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forceful experience would be to delete every message that the intelligence thinks is spam. The intelligence thinks an email is spam? Poof. Gone.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 intelligence is super accurate that's great because users never need to think about spam, they never see it, they never waste any time dealing with it. But when the intelligence makes a mistake -- that's a pretty costly mistake. The user's important communications are deleted with no notification and no recourse.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&lt;SLIDE&gt;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less forceful experience would be to move the emails that the intelligence thinks are spam to a junk folder. This isn't as nice, because users have to read through their junk folders every so often. But it is a tradeoff that allows a less accurate intelligence to provide significant value to users.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&lt;SLIDE&gt;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Less forceful still would be to put every email message into the user's inbox, but to annotate the ones that the intelligence thinks are spam with some hints to the user. Maybe by adding a note to the top of suspicious emails that says 'reminder, don't give out personal information in response to emails’.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 which is right?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depends on the rest of the system. If the intelligence is perfect, then the most forceful experience is best. But if not you might need to balance the rest of the system to adapt, and one way is by having a less forceful or less frequent experience.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Most systems will have some form of hybrid experience, which behaves differently on easy parts of the problem that it does on harder parts of the problem.</a:t>
            </a:r>
          </a:p>
          <a:p>
            <a:endParaRPr lang="en-US" dirty="0"/>
          </a:p>
        </p:txBody>
      </p:sp>
      <p:sp>
        <p:nvSpPr>
          <p:cNvPr id="4" name="Slide Number Placeholder 3"/>
          <p:cNvSpPr>
            <a:spLocks noGrp="1"/>
          </p:cNvSpPr>
          <p:nvPr>
            <p:ph type="sldNum" sz="quarter" idx="10"/>
          </p:nvPr>
        </p:nvSpPr>
        <p:spPr/>
        <p:txBody>
          <a:bodyPr/>
          <a:lstStyle/>
          <a:p>
            <a:fld id="{7EE31F2F-B8BD-490B-AB49-A42107F89E43}" type="slidenum">
              <a:rPr lang="en-US" smtClean="0"/>
              <a:t>13</a:t>
            </a:fld>
            <a:endParaRPr lang="en-US"/>
          </a:p>
        </p:txBody>
      </p:sp>
    </p:spTree>
    <p:extLst>
      <p:ext uri="{BB962C8B-B14F-4D97-AF65-F5344CB8AC3E}">
        <p14:creationId xmlns:p14="http://schemas.microsoft.com/office/powerpoint/2010/main" val="2163866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F2C23-1549-462C-B3A9-6CB57E23A9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A4E447-5E92-4CD0-9333-48051C3B5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209ED6-C4FE-4106-8D0E-98D446E1515A}"/>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C711033A-FED2-45CE-B518-1C40BEC99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E68E8-2758-4118-BA91-CAAE26E34A51}"/>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119933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DB486-4C82-4A6E-8C29-5730FC43C2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7DA179-E294-4E6B-8BAB-47D372483E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28F98-483B-4916-87C4-565E50E8B9D2}"/>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C68AEF74-FF4C-459A-A326-89307502D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C64068-88A5-454B-9047-A956666AA937}"/>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271355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0524B-C676-4862-8C58-7FFE0C3373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BF4CA2-58DD-4DE4-AD2D-DB32A8533D0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A74CF-CF15-4BF5-B55E-C95CFF41837D}"/>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9620ADB0-21BF-48E0-98C6-9255C63F0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FCEB0-E03D-4109-A695-02A121598821}"/>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139043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0885C-AD5B-4797-B758-5E44CB045A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05D345-6773-454E-B4D4-5D3A548792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92362-8278-4941-84CE-1FB20BF6202A}"/>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14DA9447-F595-403E-A074-FED42C96D2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D1666-0496-4D87-B114-542E2A51D82F}"/>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243553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7609-4376-4BFC-BBC0-07B7C0453A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6EA92D-47A7-4479-B0E2-4D1DC595C0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800F5F-F77E-41B3-A5DD-3614B69786E1}"/>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E34B3C97-6C58-47DA-A3D7-5255CB5FD0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909F7A-2147-473D-8FBF-586BFF3D2CF6}"/>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396347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C88D4-F027-4DA1-9BDD-F7F53E7341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2B5DC7-E03F-4A9A-A15D-E91048883A8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E09A98-2ABB-42E9-A969-75666FCDA7A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0352B9-B455-4220-9989-73FF47CF3F24}"/>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6" name="Footer Placeholder 5">
            <a:extLst>
              <a:ext uri="{FF2B5EF4-FFF2-40B4-BE49-F238E27FC236}">
                <a16:creationId xmlns:a16="http://schemas.microsoft.com/office/drawing/2014/main" id="{4E82A4FE-5904-4852-AE5B-E01ECA59C7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860015-2337-456A-B024-3DA1A4DEF680}"/>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262270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0D77-9828-4E6E-85C4-A55A6C7841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5F25C1-AF69-4234-B881-69B56629D5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E2E83A-E45A-4235-B668-EBFE1BE5E3D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8930F6-EBE2-4500-B197-E52AD431DC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EB0471-9273-4BFF-986E-E67153913F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063CE8-F84E-4F63-99D9-9225F1575612}"/>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8" name="Footer Placeholder 7">
            <a:extLst>
              <a:ext uri="{FF2B5EF4-FFF2-40B4-BE49-F238E27FC236}">
                <a16:creationId xmlns:a16="http://schemas.microsoft.com/office/drawing/2014/main" id="{ECC97DBE-3D49-41E8-B370-E08F760796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A2777D-D4A6-4B29-B370-FFDF4D4DD786}"/>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31361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1C998-F3ED-4834-89DE-8912A7F7A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CEB169-E441-473C-8F3A-AB0377993A49}"/>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4" name="Footer Placeholder 3">
            <a:extLst>
              <a:ext uri="{FF2B5EF4-FFF2-40B4-BE49-F238E27FC236}">
                <a16:creationId xmlns:a16="http://schemas.microsoft.com/office/drawing/2014/main" id="{77EF0653-9EBB-482B-BF8A-82DE1E2180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D8E273-38B8-4664-95AE-6FB9DDB66E58}"/>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346287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9A0E2B-FBC7-4B02-9DAD-61614230E716}"/>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3" name="Footer Placeholder 2">
            <a:extLst>
              <a:ext uri="{FF2B5EF4-FFF2-40B4-BE49-F238E27FC236}">
                <a16:creationId xmlns:a16="http://schemas.microsoft.com/office/drawing/2014/main" id="{AB1C923D-DF12-4E85-AB43-CE3698576E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D85DE4-1616-482E-A032-403DB7299F37}"/>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2634148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CFD41-C9C6-4A4D-8D3B-06360258C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CC944B-5544-4316-8895-050678584F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CAC204-4056-4E3B-8442-A8773DBA8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37B058-E924-475F-B026-5FA8C986405F}"/>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6" name="Footer Placeholder 5">
            <a:extLst>
              <a:ext uri="{FF2B5EF4-FFF2-40B4-BE49-F238E27FC236}">
                <a16:creationId xmlns:a16="http://schemas.microsoft.com/office/drawing/2014/main" id="{F81C0835-B880-48E7-8E1B-F71DB963A5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04EBF5-623D-4888-94DA-0CE1D7563BD8}"/>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300455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0F44-74C0-4FF6-8DCE-45F74FE80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533690-88A8-47B3-A5A3-C68D0273EE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D53B89-4F63-4535-A9DF-FB8A4D538E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9E26FD-5AAE-4378-852A-980C7EE89079}"/>
              </a:ext>
            </a:extLst>
          </p:cNvPr>
          <p:cNvSpPr>
            <a:spLocks noGrp="1"/>
          </p:cNvSpPr>
          <p:nvPr>
            <p:ph type="dt" sz="half" idx="10"/>
          </p:nvPr>
        </p:nvSpPr>
        <p:spPr/>
        <p:txBody>
          <a:bodyPr/>
          <a:lstStyle/>
          <a:p>
            <a:fld id="{61ACB355-B433-4173-A8F9-CF8813F2CEBC}" type="datetimeFigureOut">
              <a:rPr lang="en-US" smtClean="0"/>
              <a:t>10/22/2019</a:t>
            </a:fld>
            <a:endParaRPr lang="en-US"/>
          </a:p>
        </p:txBody>
      </p:sp>
      <p:sp>
        <p:nvSpPr>
          <p:cNvPr id="6" name="Footer Placeholder 5">
            <a:extLst>
              <a:ext uri="{FF2B5EF4-FFF2-40B4-BE49-F238E27FC236}">
                <a16:creationId xmlns:a16="http://schemas.microsoft.com/office/drawing/2014/main" id="{C343DC77-50E5-468C-A701-FC7BB16855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80C391-31EC-4820-AE6A-BB2AE6A101BA}"/>
              </a:ext>
            </a:extLst>
          </p:cNvPr>
          <p:cNvSpPr>
            <a:spLocks noGrp="1"/>
          </p:cNvSpPr>
          <p:nvPr>
            <p:ph type="sldNum" sz="quarter" idx="12"/>
          </p:nvPr>
        </p:nvSpPr>
        <p:spPr/>
        <p:txBody>
          <a:bodyPr/>
          <a:lstStyle/>
          <a:p>
            <a:fld id="{24EA5D9F-DBFA-463F-9964-F16A0F9B1F02}" type="slidenum">
              <a:rPr lang="en-US" smtClean="0"/>
              <a:t>‹#›</a:t>
            </a:fld>
            <a:endParaRPr lang="en-US"/>
          </a:p>
        </p:txBody>
      </p:sp>
    </p:spTree>
    <p:extLst>
      <p:ext uri="{BB962C8B-B14F-4D97-AF65-F5344CB8AC3E}">
        <p14:creationId xmlns:p14="http://schemas.microsoft.com/office/powerpoint/2010/main" val="232813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664391-830B-4C45-A193-6BBDB25E7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80F52E-054D-4FDF-81C6-1DDCE41CF3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5F6F2-2729-420D-9067-042A05A25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CB355-B433-4173-A8F9-CF8813F2CEBC}" type="datetimeFigureOut">
              <a:rPr lang="en-US" smtClean="0"/>
              <a:t>10/22/2019</a:t>
            </a:fld>
            <a:endParaRPr lang="en-US"/>
          </a:p>
        </p:txBody>
      </p:sp>
      <p:sp>
        <p:nvSpPr>
          <p:cNvPr id="5" name="Footer Placeholder 4">
            <a:extLst>
              <a:ext uri="{FF2B5EF4-FFF2-40B4-BE49-F238E27FC236}">
                <a16:creationId xmlns:a16="http://schemas.microsoft.com/office/drawing/2014/main" id="{9B21893A-0B52-4128-B36A-BABC9A5BB1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B6EFCF-2392-48D6-911A-1028F0DB50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EA5D9F-DBFA-463F-9964-F16A0F9B1F02}" type="slidenum">
              <a:rPr lang="en-US" smtClean="0"/>
              <a:t>‹#›</a:t>
            </a:fld>
            <a:endParaRPr lang="en-US"/>
          </a:p>
        </p:txBody>
      </p:sp>
    </p:spTree>
    <p:extLst>
      <p:ext uri="{BB962C8B-B14F-4D97-AF65-F5344CB8AC3E}">
        <p14:creationId xmlns:p14="http://schemas.microsoft.com/office/powerpoint/2010/main" val="2476007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90.png"/><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24.png"/><Relationship Id="rId1" Type="http://schemas.openxmlformats.org/officeDocument/2006/relationships/slideLayout" Target="../slideLayouts/slideLayout5.xml"/><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5.png"/><Relationship Id="rId12" Type="http://schemas.microsoft.com/office/2007/relationships/hdphoto" Target="../media/hdphoto4.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microsoft.com/office/2007/relationships/hdphoto" Target="../media/hdphoto1.wdp"/><Relationship Id="rId10" Type="http://schemas.microsoft.com/office/2007/relationships/hdphoto" Target="../media/hdphoto3.wdp"/><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image" Target="../media/image14.svg"/><Relationship Id="rId11" Type="http://schemas.openxmlformats.org/officeDocument/2006/relationships/image" Target="../media/image19.sv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svg"/><Relationship Id="rId9" Type="http://schemas.openxmlformats.org/officeDocument/2006/relationships/image" Target="../media/image17.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82413-F651-4F2D-A90B-940673B038D0}"/>
              </a:ext>
            </a:extLst>
          </p:cNvPr>
          <p:cNvSpPr>
            <a:spLocks noGrp="1"/>
          </p:cNvSpPr>
          <p:nvPr>
            <p:ph type="ctrTitle"/>
          </p:nvPr>
        </p:nvSpPr>
        <p:spPr/>
        <p:txBody>
          <a:bodyPr>
            <a:normAutofit/>
          </a:bodyPr>
          <a:lstStyle/>
          <a:p>
            <a:r>
              <a:rPr lang="en-US" dirty="0"/>
              <a:t>Introduction to Intelligent Experiences</a:t>
            </a:r>
          </a:p>
        </p:txBody>
      </p:sp>
      <p:sp>
        <p:nvSpPr>
          <p:cNvPr id="3" name="Subtitle 2">
            <a:extLst>
              <a:ext uri="{FF2B5EF4-FFF2-40B4-BE49-F238E27FC236}">
                <a16:creationId xmlns:a16="http://schemas.microsoft.com/office/drawing/2014/main" id="{C90C1361-6D39-4DD9-989B-64D6FA5CA7D4}"/>
              </a:ext>
            </a:extLst>
          </p:cNvPr>
          <p:cNvSpPr>
            <a:spLocks noGrp="1"/>
          </p:cNvSpPr>
          <p:nvPr>
            <p:ph type="subTitle" idx="1"/>
          </p:nvPr>
        </p:nvSpPr>
        <p:spPr/>
        <p:txBody>
          <a:bodyPr/>
          <a:lstStyle/>
          <a:p>
            <a:r>
              <a:rPr lang="en-US"/>
              <a:t>Geoff Hulten</a:t>
            </a:r>
          </a:p>
        </p:txBody>
      </p:sp>
    </p:spTree>
    <p:extLst>
      <p:ext uri="{BB962C8B-B14F-4D97-AF65-F5344CB8AC3E}">
        <p14:creationId xmlns:p14="http://schemas.microsoft.com/office/powerpoint/2010/main" val="2301010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3159-5640-409D-AB9B-F66F3F8C2ED1}"/>
              </a:ext>
            </a:extLst>
          </p:cNvPr>
          <p:cNvSpPr>
            <a:spLocks noGrp="1"/>
          </p:cNvSpPr>
          <p:nvPr>
            <p:ph type="title"/>
          </p:nvPr>
        </p:nvSpPr>
        <p:spPr>
          <a:xfrm>
            <a:off x="304694" y="148378"/>
            <a:ext cx="11333124" cy="427355"/>
          </a:xfrm>
        </p:spPr>
        <p:txBody>
          <a:bodyPr>
            <a:normAutofit fontScale="90000"/>
          </a:bodyPr>
          <a:lstStyle/>
          <a:p>
            <a:r>
              <a:rPr lang="en-US" dirty="0"/>
              <a:t>Example: Home Light Automation</a:t>
            </a:r>
          </a:p>
        </p:txBody>
      </p:sp>
      <p:sp>
        <p:nvSpPr>
          <p:cNvPr id="7" name="TextBox 6">
            <a:extLst>
              <a:ext uri="{FF2B5EF4-FFF2-40B4-BE49-F238E27FC236}">
                <a16:creationId xmlns:a16="http://schemas.microsoft.com/office/drawing/2014/main" id="{D77D0994-3819-4A01-B147-15018C36570D}"/>
              </a:ext>
            </a:extLst>
          </p:cNvPr>
          <p:cNvSpPr txBox="1"/>
          <p:nvPr/>
        </p:nvSpPr>
        <p:spPr>
          <a:xfrm>
            <a:off x="839788" y="715209"/>
            <a:ext cx="3085268" cy="369332"/>
          </a:xfrm>
          <a:prstGeom prst="rect">
            <a:avLst/>
          </a:prstGeom>
          <a:noFill/>
        </p:spPr>
        <p:txBody>
          <a:bodyPr wrap="none" rtlCol="0">
            <a:spAutoFit/>
          </a:bodyPr>
          <a:lstStyle/>
          <a:p>
            <a:r>
              <a:rPr lang="en-US" dirty="0"/>
              <a:t>Model: P(on | lux, motion, </a:t>
            </a:r>
            <a:r>
              <a:rPr lang="en-US" dirty="0" err="1"/>
              <a:t>etc</a:t>
            </a:r>
            <a:r>
              <a:rPr lang="en-US" dirty="0"/>
              <a:t>)</a:t>
            </a:r>
          </a:p>
        </p:txBody>
      </p:sp>
      <p:sp>
        <p:nvSpPr>
          <p:cNvPr id="18" name="Rectangle 17">
            <a:extLst>
              <a:ext uri="{FF2B5EF4-FFF2-40B4-BE49-F238E27FC236}">
                <a16:creationId xmlns:a16="http://schemas.microsoft.com/office/drawing/2014/main" id="{B158DB94-7524-44DA-A350-CDFEB9D904F5}"/>
              </a:ext>
            </a:extLst>
          </p:cNvPr>
          <p:cNvSpPr/>
          <p:nvPr/>
        </p:nvSpPr>
        <p:spPr>
          <a:xfrm>
            <a:off x="1659163" y="1995716"/>
            <a:ext cx="218425" cy="92117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4F00487-3427-43FB-A472-B29E4137CA7A}"/>
              </a:ext>
            </a:extLst>
          </p:cNvPr>
          <p:cNvSpPr/>
          <p:nvPr/>
        </p:nvSpPr>
        <p:spPr>
          <a:xfrm>
            <a:off x="1659163" y="1995716"/>
            <a:ext cx="218425" cy="245784"/>
          </a:xfrm>
          <a:prstGeom prst="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23204CC-9FD1-46E1-AB3F-76BD24140CA2}"/>
              </a:ext>
            </a:extLst>
          </p:cNvPr>
          <p:cNvSpPr/>
          <p:nvPr/>
        </p:nvSpPr>
        <p:spPr>
          <a:xfrm>
            <a:off x="1659163" y="2671103"/>
            <a:ext cx="218425" cy="24578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BBF8AB8D-3240-481B-A0A1-AB4C69FEA565}"/>
              </a:ext>
            </a:extLst>
          </p:cNvPr>
          <p:cNvSpPr txBox="1"/>
          <p:nvPr/>
        </p:nvSpPr>
        <p:spPr>
          <a:xfrm rot="5400000">
            <a:off x="1756200" y="2325497"/>
            <a:ext cx="490840" cy="261610"/>
          </a:xfrm>
          <a:prstGeom prst="rect">
            <a:avLst/>
          </a:prstGeom>
          <a:noFill/>
        </p:spPr>
        <p:txBody>
          <a:bodyPr wrap="none" rtlCol="0">
            <a:spAutoFit/>
          </a:bodyPr>
          <a:lstStyle/>
          <a:p>
            <a:r>
              <a:rPr lang="en-US" sz="1050" dirty="0">
                <a:solidFill>
                  <a:schemeClr val="bg1">
                    <a:lumMod val="50000"/>
                  </a:schemeClr>
                </a:solidFill>
              </a:rPr>
              <a:t>P(on)</a:t>
            </a:r>
          </a:p>
        </p:txBody>
      </p:sp>
      <p:sp>
        <p:nvSpPr>
          <p:cNvPr id="24" name="TextBox 23">
            <a:extLst>
              <a:ext uri="{FF2B5EF4-FFF2-40B4-BE49-F238E27FC236}">
                <a16:creationId xmlns:a16="http://schemas.microsoft.com/office/drawing/2014/main" id="{C251E252-7237-4AEC-8BB3-E7A45F3489E4}"/>
              </a:ext>
            </a:extLst>
          </p:cNvPr>
          <p:cNvSpPr txBox="1"/>
          <p:nvPr/>
        </p:nvSpPr>
        <p:spPr>
          <a:xfrm>
            <a:off x="1839355" y="2786083"/>
            <a:ext cx="256802" cy="261610"/>
          </a:xfrm>
          <a:prstGeom prst="rect">
            <a:avLst/>
          </a:prstGeom>
          <a:noFill/>
        </p:spPr>
        <p:txBody>
          <a:bodyPr wrap="none" rtlCol="0">
            <a:spAutoFit/>
          </a:bodyPr>
          <a:lstStyle/>
          <a:p>
            <a:r>
              <a:rPr lang="en-US" sz="1100" dirty="0">
                <a:solidFill>
                  <a:schemeClr val="bg1">
                    <a:lumMod val="50000"/>
                  </a:schemeClr>
                </a:solidFill>
              </a:rPr>
              <a:t>0</a:t>
            </a:r>
          </a:p>
        </p:txBody>
      </p:sp>
      <p:sp>
        <p:nvSpPr>
          <p:cNvPr id="25" name="TextBox 24">
            <a:extLst>
              <a:ext uri="{FF2B5EF4-FFF2-40B4-BE49-F238E27FC236}">
                <a16:creationId xmlns:a16="http://schemas.microsoft.com/office/drawing/2014/main" id="{69B55F71-A55B-4AD2-B2FB-B0698B1C5017}"/>
              </a:ext>
            </a:extLst>
          </p:cNvPr>
          <p:cNvSpPr txBox="1"/>
          <p:nvPr/>
        </p:nvSpPr>
        <p:spPr>
          <a:xfrm>
            <a:off x="1838183" y="1895529"/>
            <a:ext cx="256802" cy="261610"/>
          </a:xfrm>
          <a:prstGeom prst="rect">
            <a:avLst/>
          </a:prstGeom>
          <a:noFill/>
        </p:spPr>
        <p:txBody>
          <a:bodyPr wrap="none" rtlCol="0">
            <a:spAutoFit/>
          </a:bodyPr>
          <a:lstStyle/>
          <a:p>
            <a:r>
              <a:rPr lang="en-US" sz="1100" dirty="0">
                <a:solidFill>
                  <a:schemeClr val="bg1">
                    <a:lumMod val="50000"/>
                  </a:schemeClr>
                </a:solidFill>
              </a:rPr>
              <a:t>1</a:t>
            </a:r>
          </a:p>
        </p:txBody>
      </p:sp>
      <p:sp>
        <p:nvSpPr>
          <p:cNvPr id="35" name="Rectangle 34">
            <a:extLst>
              <a:ext uri="{FF2B5EF4-FFF2-40B4-BE49-F238E27FC236}">
                <a16:creationId xmlns:a16="http://schemas.microsoft.com/office/drawing/2014/main" id="{EA55F33F-DA3D-42CF-9DDA-54F237729C51}"/>
              </a:ext>
            </a:extLst>
          </p:cNvPr>
          <p:cNvSpPr/>
          <p:nvPr/>
        </p:nvSpPr>
        <p:spPr>
          <a:xfrm>
            <a:off x="1656578" y="4094567"/>
            <a:ext cx="218425" cy="92117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24AF37D-578F-45BA-A420-19C7C89E4DA8}"/>
              </a:ext>
            </a:extLst>
          </p:cNvPr>
          <p:cNvSpPr/>
          <p:nvPr/>
        </p:nvSpPr>
        <p:spPr>
          <a:xfrm>
            <a:off x="1656578" y="4863218"/>
            <a:ext cx="218425" cy="15252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C23AF79B-D65D-4621-9B51-C11C7333B6E4}"/>
              </a:ext>
            </a:extLst>
          </p:cNvPr>
          <p:cNvSpPr txBox="1"/>
          <p:nvPr/>
        </p:nvSpPr>
        <p:spPr>
          <a:xfrm rot="5400000">
            <a:off x="1753615" y="4424348"/>
            <a:ext cx="490840" cy="261610"/>
          </a:xfrm>
          <a:prstGeom prst="rect">
            <a:avLst/>
          </a:prstGeom>
          <a:noFill/>
        </p:spPr>
        <p:txBody>
          <a:bodyPr wrap="none" rtlCol="0">
            <a:spAutoFit/>
          </a:bodyPr>
          <a:lstStyle/>
          <a:p>
            <a:r>
              <a:rPr lang="en-US" sz="1050" dirty="0">
                <a:solidFill>
                  <a:schemeClr val="bg1">
                    <a:lumMod val="50000"/>
                  </a:schemeClr>
                </a:solidFill>
              </a:rPr>
              <a:t>P(on)</a:t>
            </a:r>
          </a:p>
        </p:txBody>
      </p:sp>
      <p:sp>
        <p:nvSpPr>
          <p:cNvPr id="39" name="TextBox 38">
            <a:extLst>
              <a:ext uri="{FF2B5EF4-FFF2-40B4-BE49-F238E27FC236}">
                <a16:creationId xmlns:a16="http://schemas.microsoft.com/office/drawing/2014/main" id="{5F348DD4-FE90-412C-B955-9D54BAE5371D}"/>
              </a:ext>
            </a:extLst>
          </p:cNvPr>
          <p:cNvSpPr txBox="1"/>
          <p:nvPr/>
        </p:nvSpPr>
        <p:spPr>
          <a:xfrm>
            <a:off x="1836770" y="4884934"/>
            <a:ext cx="256802" cy="261610"/>
          </a:xfrm>
          <a:prstGeom prst="rect">
            <a:avLst/>
          </a:prstGeom>
          <a:noFill/>
        </p:spPr>
        <p:txBody>
          <a:bodyPr wrap="none" rtlCol="0">
            <a:spAutoFit/>
          </a:bodyPr>
          <a:lstStyle/>
          <a:p>
            <a:r>
              <a:rPr lang="en-US" sz="1100" dirty="0">
                <a:solidFill>
                  <a:schemeClr val="bg1">
                    <a:lumMod val="50000"/>
                  </a:schemeClr>
                </a:solidFill>
              </a:rPr>
              <a:t>0</a:t>
            </a:r>
          </a:p>
        </p:txBody>
      </p:sp>
      <p:sp>
        <p:nvSpPr>
          <p:cNvPr id="40" name="TextBox 39">
            <a:extLst>
              <a:ext uri="{FF2B5EF4-FFF2-40B4-BE49-F238E27FC236}">
                <a16:creationId xmlns:a16="http://schemas.microsoft.com/office/drawing/2014/main" id="{B4E640D9-FD65-43F9-81F5-5667EE2E0887}"/>
              </a:ext>
            </a:extLst>
          </p:cNvPr>
          <p:cNvSpPr txBox="1"/>
          <p:nvPr/>
        </p:nvSpPr>
        <p:spPr>
          <a:xfrm>
            <a:off x="1835598" y="3994380"/>
            <a:ext cx="256802" cy="261610"/>
          </a:xfrm>
          <a:prstGeom prst="rect">
            <a:avLst/>
          </a:prstGeom>
          <a:noFill/>
        </p:spPr>
        <p:txBody>
          <a:bodyPr wrap="none" rtlCol="0">
            <a:spAutoFit/>
          </a:bodyPr>
          <a:lstStyle/>
          <a:p>
            <a:r>
              <a:rPr lang="en-US" sz="1100" dirty="0">
                <a:solidFill>
                  <a:schemeClr val="bg1">
                    <a:lumMod val="50000"/>
                  </a:schemeClr>
                </a:solidFill>
              </a:rPr>
              <a:t>1</a:t>
            </a:r>
          </a:p>
        </p:txBody>
      </p:sp>
      <p:sp>
        <p:nvSpPr>
          <p:cNvPr id="45" name="Rectangle 44">
            <a:extLst>
              <a:ext uri="{FF2B5EF4-FFF2-40B4-BE49-F238E27FC236}">
                <a16:creationId xmlns:a16="http://schemas.microsoft.com/office/drawing/2014/main" id="{AE6366E3-2AC1-4B38-AA39-B4917284C5BC}"/>
              </a:ext>
            </a:extLst>
          </p:cNvPr>
          <p:cNvSpPr/>
          <p:nvPr/>
        </p:nvSpPr>
        <p:spPr>
          <a:xfrm>
            <a:off x="1657332" y="4699838"/>
            <a:ext cx="218425" cy="152522"/>
          </a:xfrm>
          <a:prstGeom prst="rect">
            <a:avLst/>
          </a:prstGeom>
          <a:solidFill>
            <a:schemeClr val="accent2">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885925C2-81F5-45AE-8E2F-0A16652BB85E}"/>
              </a:ext>
            </a:extLst>
          </p:cNvPr>
          <p:cNvSpPr/>
          <p:nvPr/>
        </p:nvSpPr>
        <p:spPr>
          <a:xfrm>
            <a:off x="1656578" y="4535150"/>
            <a:ext cx="218425" cy="168417"/>
          </a:xfrm>
          <a:prstGeom prst="rect">
            <a:avLst/>
          </a:prstGeom>
          <a:solidFill>
            <a:schemeClr val="accent1">
              <a:lumMod val="60000"/>
              <a:lumOff val="4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a:extLst>
              <a:ext uri="{FF2B5EF4-FFF2-40B4-BE49-F238E27FC236}">
                <a16:creationId xmlns:a16="http://schemas.microsoft.com/office/drawing/2014/main" id="{7102ADA7-1AC1-462D-A399-6E7BCE4AB18B}"/>
              </a:ext>
            </a:extLst>
          </p:cNvPr>
          <p:cNvCxnSpPr>
            <a:cxnSpLocks/>
            <a:stCxn id="46" idx="3"/>
            <a:endCxn id="190" idx="1"/>
          </p:cNvCxnSpPr>
          <p:nvPr/>
        </p:nvCxnSpPr>
        <p:spPr>
          <a:xfrm flipV="1">
            <a:off x="1875003" y="3744238"/>
            <a:ext cx="2856759" cy="87512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8" name="Text Placeholder 2">
            <a:extLst>
              <a:ext uri="{FF2B5EF4-FFF2-40B4-BE49-F238E27FC236}">
                <a16:creationId xmlns:a16="http://schemas.microsoft.com/office/drawing/2014/main" id="{8F3AC827-B478-41E1-8445-5A1C63458AD8}"/>
              </a:ext>
            </a:extLst>
          </p:cNvPr>
          <p:cNvSpPr>
            <a:spLocks noGrp="1"/>
          </p:cNvSpPr>
          <p:nvPr>
            <p:ph type="body" idx="1"/>
          </p:nvPr>
        </p:nvSpPr>
        <p:spPr>
          <a:xfrm>
            <a:off x="1470090" y="3347144"/>
            <a:ext cx="2230974" cy="416083"/>
          </a:xfrm>
        </p:spPr>
        <p:txBody>
          <a:bodyPr>
            <a:normAutofit/>
          </a:bodyPr>
          <a:lstStyle/>
          <a:p>
            <a:r>
              <a:rPr lang="en-US" sz="2000" b="0" dirty="0"/>
              <a:t>Save Power</a:t>
            </a:r>
          </a:p>
        </p:txBody>
      </p:sp>
      <p:sp>
        <p:nvSpPr>
          <p:cNvPr id="180" name="Text Placeholder 2">
            <a:extLst>
              <a:ext uri="{FF2B5EF4-FFF2-40B4-BE49-F238E27FC236}">
                <a16:creationId xmlns:a16="http://schemas.microsoft.com/office/drawing/2014/main" id="{6DF13083-CB3D-4116-B1CC-03EB4EE4E0F5}"/>
              </a:ext>
            </a:extLst>
          </p:cNvPr>
          <p:cNvSpPr txBox="1">
            <a:spLocks/>
          </p:cNvSpPr>
          <p:nvPr/>
        </p:nvSpPr>
        <p:spPr>
          <a:xfrm>
            <a:off x="304166" y="1234707"/>
            <a:ext cx="3618857" cy="47027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Objective:</a:t>
            </a:r>
          </a:p>
        </p:txBody>
      </p:sp>
      <p:sp>
        <p:nvSpPr>
          <p:cNvPr id="185" name="Rectangle 184">
            <a:extLst>
              <a:ext uri="{FF2B5EF4-FFF2-40B4-BE49-F238E27FC236}">
                <a16:creationId xmlns:a16="http://schemas.microsoft.com/office/drawing/2014/main" id="{90C19C72-629D-4ADB-B968-6140284FE8B7}"/>
              </a:ext>
            </a:extLst>
          </p:cNvPr>
          <p:cNvSpPr/>
          <p:nvPr/>
        </p:nvSpPr>
        <p:spPr>
          <a:xfrm>
            <a:off x="1478571" y="1308286"/>
            <a:ext cx="1858137" cy="400110"/>
          </a:xfrm>
          <a:prstGeom prst="rect">
            <a:avLst/>
          </a:prstGeom>
        </p:spPr>
        <p:txBody>
          <a:bodyPr wrap="none">
            <a:spAutoFit/>
          </a:bodyPr>
          <a:lstStyle/>
          <a:p>
            <a:r>
              <a:rPr lang="en-US" sz="2000" dirty="0"/>
              <a:t>Full Automation</a:t>
            </a:r>
          </a:p>
        </p:txBody>
      </p:sp>
      <p:sp>
        <p:nvSpPr>
          <p:cNvPr id="126" name="Text Placeholder 2">
            <a:extLst>
              <a:ext uri="{FF2B5EF4-FFF2-40B4-BE49-F238E27FC236}">
                <a16:creationId xmlns:a16="http://schemas.microsoft.com/office/drawing/2014/main" id="{EC7AC6C4-1224-494C-9482-6BFDC95A167D}"/>
              </a:ext>
            </a:extLst>
          </p:cNvPr>
          <p:cNvSpPr txBox="1">
            <a:spLocks/>
          </p:cNvSpPr>
          <p:nvPr/>
        </p:nvSpPr>
        <p:spPr>
          <a:xfrm>
            <a:off x="304166" y="3288374"/>
            <a:ext cx="3618857" cy="47027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Objective:</a:t>
            </a:r>
          </a:p>
        </p:txBody>
      </p:sp>
      <p:sp>
        <p:nvSpPr>
          <p:cNvPr id="184" name="TextBox 183">
            <a:extLst>
              <a:ext uri="{FF2B5EF4-FFF2-40B4-BE49-F238E27FC236}">
                <a16:creationId xmlns:a16="http://schemas.microsoft.com/office/drawing/2014/main" id="{6B1AE089-4BD5-4A5B-BE73-B5E140605162}"/>
              </a:ext>
            </a:extLst>
          </p:cNvPr>
          <p:cNvSpPr txBox="1"/>
          <p:nvPr/>
        </p:nvSpPr>
        <p:spPr>
          <a:xfrm>
            <a:off x="4802368" y="705936"/>
            <a:ext cx="2064617" cy="1938992"/>
          </a:xfrm>
          <a:prstGeom prst="rect">
            <a:avLst/>
          </a:prstGeom>
          <a:noFill/>
        </p:spPr>
        <p:txBody>
          <a:bodyPr wrap="square" rtlCol="0">
            <a:spAutoFit/>
          </a:bodyPr>
          <a:lstStyle/>
          <a:p>
            <a:r>
              <a:rPr lang="en-US" sz="1200" b="1" dirty="0">
                <a:solidFill>
                  <a:schemeClr val="bg1">
                    <a:lumMod val="50000"/>
                  </a:schemeClr>
                </a:solidFill>
              </a:rPr>
              <a:t>Mistake</a:t>
            </a:r>
            <a:r>
              <a:rPr lang="en-US" sz="1200" dirty="0">
                <a:solidFill>
                  <a:schemeClr val="bg1">
                    <a:lumMod val="50000"/>
                  </a:schemeClr>
                </a:solidFill>
              </a:rPr>
              <a:t>: Turn On (Automate)</a:t>
            </a:r>
          </a:p>
          <a:p>
            <a:r>
              <a:rPr lang="en-US" sz="1200" i="1" dirty="0">
                <a:solidFill>
                  <a:schemeClr val="bg1">
                    <a:lumMod val="50000"/>
                  </a:schemeClr>
                </a:solidFill>
              </a:rPr>
              <a:t>Cost</a:t>
            </a:r>
            <a:r>
              <a:rPr lang="en-US" sz="1200" dirty="0">
                <a:solidFill>
                  <a:schemeClr val="bg1">
                    <a:lumMod val="50000"/>
                  </a:schemeClr>
                </a:solidFill>
              </a:rPr>
              <a:t>:</a:t>
            </a:r>
          </a:p>
          <a:p>
            <a:r>
              <a:rPr lang="en-US" sz="1200" dirty="0">
                <a:solidFill>
                  <a:schemeClr val="bg1">
                    <a:lumMod val="50000"/>
                  </a:schemeClr>
                </a:solidFill>
              </a:rPr>
              <a:t>   - User Present: Frustration</a:t>
            </a:r>
          </a:p>
          <a:p>
            <a:r>
              <a:rPr lang="en-US" sz="1200" dirty="0">
                <a:solidFill>
                  <a:schemeClr val="bg1">
                    <a:lumMod val="50000"/>
                  </a:schemeClr>
                </a:solidFill>
              </a:rPr>
              <a:t>   - User Absent: Power</a:t>
            </a:r>
          </a:p>
          <a:p>
            <a:r>
              <a:rPr lang="en-US" sz="1200" i="1" dirty="0">
                <a:solidFill>
                  <a:schemeClr val="bg1">
                    <a:lumMod val="50000"/>
                  </a:schemeClr>
                </a:solidFill>
              </a:rPr>
              <a:t>Notice</a:t>
            </a:r>
            <a:r>
              <a:rPr lang="en-US" sz="1200" dirty="0">
                <a:solidFill>
                  <a:schemeClr val="bg1">
                    <a:lumMod val="50000"/>
                  </a:schemeClr>
                </a:solidFill>
              </a:rPr>
              <a:t>:</a:t>
            </a:r>
          </a:p>
          <a:p>
            <a:r>
              <a:rPr lang="en-US" sz="1200" dirty="0">
                <a:solidFill>
                  <a:schemeClr val="bg1">
                    <a:lumMod val="50000"/>
                  </a:schemeClr>
                </a:solidFill>
              </a:rPr>
              <a:t>   - User Present: Easy</a:t>
            </a:r>
          </a:p>
          <a:p>
            <a:r>
              <a:rPr lang="en-US" sz="1200" dirty="0">
                <a:solidFill>
                  <a:schemeClr val="bg1">
                    <a:lumMod val="50000"/>
                  </a:schemeClr>
                </a:solidFill>
              </a:rPr>
              <a:t>   - User Absent: No</a:t>
            </a:r>
          </a:p>
          <a:p>
            <a:r>
              <a:rPr lang="en-US" sz="1200" i="1" dirty="0">
                <a:solidFill>
                  <a:schemeClr val="bg1">
                    <a:lumMod val="50000"/>
                  </a:schemeClr>
                </a:solidFill>
              </a:rPr>
              <a:t>Mitigate</a:t>
            </a:r>
            <a:r>
              <a:rPr lang="en-US" sz="1200" dirty="0">
                <a:solidFill>
                  <a:schemeClr val="bg1">
                    <a:lumMod val="50000"/>
                  </a:schemeClr>
                </a:solidFill>
              </a:rPr>
              <a:t>:</a:t>
            </a:r>
          </a:p>
          <a:p>
            <a:r>
              <a:rPr lang="en-US" sz="1200" dirty="0">
                <a:solidFill>
                  <a:schemeClr val="bg1">
                    <a:lumMod val="50000"/>
                  </a:schemeClr>
                </a:solidFill>
              </a:rPr>
              <a:t>   - User Present: Switch Light</a:t>
            </a:r>
          </a:p>
          <a:p>
            <a:r>
              <a:rPr lang="en-US" sz="1200" dirty="0">
                <a:solidFill>
                  <a:schemeClr val="bg1">
                    <a:lumMod val="50000"/>
                  </a:schemeClr>
                </a:solidFill>
              </a:rPr>
              <a:t>   - User Absent: No</a:t>
            </a:r>
          </a:p>
        </p:txBody>
      </p:sp>
      <p:cxnSp>
        <p:nvCxnSpPr>
          <p:cNvPr id="186" name="Straight Connector 185">
            <a:extLst>
              <a:ext uri="{FF2B5EF4-FFF2-40B4-BE49-F238E27FC236}">
                <a16:creationId xmlns:a16="http://schemas.microsoft.com/office/drawing/2014/main" id="{8D657D3C-6902-4061-BCBF-F2DC48D9CE58}"/>
              </a:ext>
            </a:extLst>
          </p:cNvPr>
          <p:cNvCxnSpPr>
            <a:cxnSpLocks/>
            <a:stCxn id="21" idx="3"/>
            <a:endCxn id="184" idx="1"/>
          </p:cNvCxnSpPr>
          <p:nvPr/>
        </p:nvCxnSpPr>
        <p:spPr>
          <a:xfrm flipV="1">
            <a:off x="1877588" y="1675432"/>
            <a:ext cx="2924780" cy="44317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CA5BDED-3C3F-4F72-8A04-0544BFF91019}"/>
              </a:ext>
            </a:extLst>
          </p:cNvPr>
          <p:cNvSpPr txBox="1"/>
          <p:nvPr/>
        </p:nvSpPr>
        <p:spPr>
          <a:xfrm>
            <a:off x="8490936" y="2456302"/>
            <a:ext cx="2774712" cy="2308324"/>
          </a:xfrm>
          <a:prstGeom prst="rect">
            <a:avLst/>
          </a:prstGeom>
          <a:noFill/>
        </p:spPr>
        <p:txBody>
          <a:bodyPr wrap="square" rtlCol="0">
            <a:spAutoFit/>
          </a:bodyPr>
          <a:lstStyle/>
          <a:p>
            <a:r>
              <a:rPr lang="en-US" sz="1600" b="1" dirty="0">
                <a:solidFill>
                  <a:schemeClr val="bg1">
                    <a:lumMod val="50000"/>
                  </a:schemeClr>
                </a:solidFill>
              </a:rPr>
              <a:t>Frequency</a:t>
            </a:r>
            <a:r>
              <a:rPr lang="en-US" sz="1600" dirty="0">
                <a:solidFill>
                  <a:schemeClr val="bg1">
                    <a:lumMod val="50000"/>
                  </a:schemeClr>
                </a:solidFill>
              </a:rPr>
              <a:t>:</a:t>
            </a:r>
          </a:p>
          <a:p>
            <a:r>
              <a:rPr lang="en-US" sz="1600" i="1" dirty="0">
                <a:solidFill>
                  <a:schemeClr val="bg1">
                    <a:lumMod val="50000"/>
                  </a:schemeClr>
                </a:solidFill>
              </a:rPr>
              <a:t>Evaluate every second</a:t>
            </a:r>
            <a:r>
              <a:rPr lang="en-US" sz="1600" dirty="0">
                <a:solidFill>
                  <a:schemeClr val="bg1">
                    <a:lumMod val="50000"/>
                  </a:schemeClr>
                </a:solidFill>
              </a:rPr>
              <a:t>:</a:t>
            </a:r>
          </a:p>
          <a:p>
            <a:r>
              <a:rPr lang="en-US" sz="1600" dirty="0">
                <a:solidFill>
                  <a:schemeClr val="bg1">
                    <a:lumMod val="50000"/>
                  </a:schemeClr>
                </a:solidFill>
              </a:rPr>
              <a:t>   - FP Rate 1%: 864 / day</a:t>
            </a:r>
            <a:br>
              <a:rPr lang="en-US" sz="1600" dirty="0">
                <a:solidFill>
                  <a:schemeClr val="bg1">
                    <a:lumMod val="50000"/>
                  </a:schemeClr>
                </a:solidFill>
              </a:rPr>
            </a:br>
            <a:endParaRPr lang="en-US" sz="1600" dirty="0">
              <a:solidFill>
                <a:schemeClr val="bg1">
                  <a:lumMod val="50000"/>
                </a:schemeClr>
              </a:solidFill>
            </a:endParaRPr>
          </a:p>
          <a:p>
            <a:r>
              <a:rPr lang="en-US" sz="1600" i="1" dirty="0">
                <a:solidFill>
                  <a:schemeClr val="bg1">
                    <a:lumMod val="50000"/>
                  </a:schemeClr>
                </a:solidFill>
              </a:rPr>
              <a:t>Evaluate every 30 mins</a:t>
            </a:r>
            <a:r>
              <a:rPr lang="en-US" sz="1600" dirty="0">
                <a:solidFill>
                  <a:schemeClr val="bg1">
                    <a:lumMod val="50000"/>
                  </a:schemeClr>
                </a:solidFill>
              </a:rPr>
              <a:t>:</a:t>
            </a:r>
          </a:p>
          <a:p>
            <a:r>
              <a:rPr lang="en-US" sz="1600" dirty="0">
                <a:solidFill>
                  <a:schemeClr val="bg1">
                    <a:lumMod val="50000"/>
                  </a:schemeClr>
                </a:solidFill>
              </a:rPr>
              <a:t>   - FP Rate 10%: 1.2 / day</a:t>
            </a:r>
            <a:br>
              <a:rPr lang="en-US" sz="1600" dirty="0">
                <a:solidFill>
                  <a:schemeClr val="bg1">
                    <a:lumMod val="50000"/>
                  </a:schemeClr>
                </a:solidFill>
              </a:rPr>
            </a:br>
            <a:endParaRPr lang="en-US" sz="1600" dirty="0">
              <a:solidFill>
                <a:schemeClr val="bg1">
                  <a:lumMod val="50000"/>
                </a:schemeClr>
              </a:solidFill>
            </a:endParaRPr>
          </a:p>
          <a:p>
            <a:r>
              <a:rPr lang="en-US" sz="1600" i="1" dirty="0">
                <a:solidFill>
                  <a:schemeClr val="bg1">
                    <a:lumMod val="50000"/>
                  </a:schemeClr>
                </a:solidFill>
              </a:rPr>
              <a:t>Evaluate on entry detection:</a:t>
            </a:r>
          </a:p>
          <a:p>
            <a:r>
              <a:rPr lang="en-US" sz="1600" i="1" dirty="0">
                <a:solidFill>
                  <a:schemeClr val="bg1">
                    <a:lumMod val="50000"/>
                  </a:schemeClr>
                </a:solidFill>
              </a:rPr>
              <a:t>   - FP Rate 5%: 1/20 entries</a:t>
            </a:r>
            <a:endParaRPr lang="en-US" sz="1600" dirty="0">
              <a:solidFill>
                <a:schemeClr val="bg1">
                  <a:lumMod val="50000"/>
                </a:schemeClr>
              </a:solidFill>
            </a:endParaRPr>
          </a:p>
        </p:txBody>
      </p:sp>
      <p:sp>
        <p:nvSpPr>
          <p:cNvPr id="190" name="TextBox 189">
            <a:extLst>
              <a:ext uri="{FF2B5EF4-FFF2-40B4-BE49-F238E27FC236}">
                <a16:creationId xmlns:a16="http://schemas.microsoft.com/office/drawing/2014/main" id="{CD432C6D-BF71-4BD3-AF7A-0125A4D6844F}"/>
              </a:ext>
            </a:extLst>
          </p:cNvPr>
          <p:cNvSpPr txBox="1"/>
          <p:nvPr/>
        </p:nvSpPr>
        <p:spPr>
          <a:xfrm>
            <a:off x="4731762" y="2774742"/>
            <a:ext cx="2728476" cy="1938992"/>
          </a:xfrm>
          <a:prstGeom prst="rect">
            <a:avLst/>
          </a:prstGeom>
          <a:noFill/>
        </p:spPr>
        <p:txBody>
          <a:bodyPr wrap="square" rtlCol="0">
            <a:spAutoFit/>
          </a:bodyPr>
          <a:lstStyle/>
          <a:p>
            <a:r>
              <a:rPr lang="en-US" sz="1200" b="1" dirty="0">
                <a:solidFill>
                  <a:schemeClr val="bg1">
                    <a:lumMod val="50000"/>
                  </a:schemeClr>
                </a:solidFill>
              </a:rPr>
              <a:t>Mistake</a:t>
            </a:r>
            <a:r>
              <a:rPr lang="en-US" sz="1200" dirty="0">
                <a:solidFill>
                  <a:schemeClr val="bg1">
                    <a:lumMod val="50000"/>
                  </a:schemeClr>
                </a:solidFill>
              </a:rPr>
              <a:t>: Blink Warning Light (Annotate)</a:t>
            </a:r>
          </a:p>
          <a:p>
            <a:r>
              <a:rPr lang="en-US" sz="1200" i="1" dirty="0">
                <a:solidFill>
                  <a:schemeClr val="bg1">
                    <a:lumMod val="50000"/>
                  </a:schemeClr>
                </a:solidFill>
              </a:rPr>
              <a:t>Cost</a:t>
            </a:r>
            <a:r>
              <a:rPr lang="en-US" sz="1200" dirty="0">
                <a:solidFill>
                  <a:schemeClr val="bg1">
                    <a:lumMod val="50000"/>
                  </a:schemeClr>
                </a:solidFill>
              </a:rPr>
              <a:t>:</a:t>
            </a:r>
          </a:p>
          <a:p>
            <a:r>
              <a:rPr lang="en-US" sz="1200" dirty="0">
                <a:solidFill>
                  <a:schemeClr val="bg1">
                    <a:lumMod val="50000"/>
                  </a:schemeClr>
                </a:solidFill>
              </a:rPr>
              <a:t>   - User Present: Very low</a:t>
            </a:r>
          </a:p>
          <a:p>
            <a:r>
              <a:rPr lang="en-US" sz="1200" dirty="0">
                <a:solidFill>
                  <a:schemeClr val="bg1">
                    <a:lumMod val="50000"/>
                  </a:schemeClr>
                </a:solidFill>
              </a:rPr>
              <a:t>   - User Absent: None (Opportunity?)</a:t>
            </a:r>
          </a:p>
          <a:p>
            <a:r>
              <a:rPr lang="en-US" sz="1200" i="1" dirty="0">
                <a:solidFill>
                  <a:schemeClr val="bg1">
                    <a:lumMod val="50000"/>
                  </a:schemeClr>
                </a:solidFill>
              </a:rPr>
              <a:t>Notice</a:t>
            </a:r>
            <a:r>
              <a:rPr lang="en-US" sz="1200" dirty="0">
                <a:solidFill>
                  <a:schemeClr val="bg1">
                    <a:lumMod val="50000"/>
                  </a:schemeClr>
                </a:solidFill>
              </a:rPr>
              <a:t>:</a:t>
            </a:r>
          </a:p>
          <a:p>
            <a:r>
              <a:rPr lang="en-US" sz="1200" dirty="0">
                <a:solidFill>
                  <a:schemeClr val="bg1">
                    <a:lumMod val="50000"/>
                  </a:schemeClr>
                </a:solidFill>
              </a:rPr>
              <a:t>   - User Present: Difficult</a:t>
            </a:r>
          </a:p>
          <a:p>
            <a:r>
              <a:rPr lang="en-US" sz="1200" dirty="0">
                <a:solidFill>
                  <a:schemeClr val="bg1">
                    <a:lumMod val="50000"/>
                  </a:schemeClr>
                </a:solidFill>
              </a:rPr>
              <a:t>   - User Absent: No</a:t>
            </a:r>
          </a:p>
          <a:p>
            <a:r>
              <a:rPr lang="en-US" sz="1200" i="1" dirty="0">
                <a:solidFill>
                  <a:schemeClr val="bg1">
                    <a:lumMod val="50000"/>
                  </a:schemeClr>
                </a:solidFill>
              </a:rPr>
              <a:t>Mitigate</a:t>
            </a:r>
            <a:r>
              <a:rPr lang="en-US" sz="1200" dirty="0">
                <a:solidFill>
                  <a:schemeClr val="bg1">
                    <a:lumMod val="50000"/>
                  </a:schemeClr>
                </a:solidFill>
              </a:rPr>
              <a:t>:</a:t>
            </a:r>
          </a:p>
          <a:p>
            <a:r>
              <a:rPr lang="en-US" sz="1200" dirty="0">
                <a:solidFill>
                  <a:schemeClr val="bg1">
                    <a:lumMod val="50000"/>
                  </a:schemeClr>
                </a:solidFill>
              </a:rPr>
              <a:t>   - User Present: Ignore</a:t>
            </a:r>
          </a:p>
          <a:p>
            <a:r>
              <a:rPr lang="en-US" sz="1200" dirty="0">
                <a:solidFill>
                  <a:schemeClr val="bg1">
                    <a:lumMod val="50000"/>
                  </a:schemeClr>
                </a:solidFill>
              </a:rPr>
              <a:t>   - User Absent: No</a:t>
            </a:r>
          </a:p>
        </p:txBody>
      </p:sp>
      <p:sp>
        <p:nvSpPr>
          <p:cNvPr id="191" name="TextBox 190">
            <a:extLst>
              <a:ext uri="{FF2B5EF4-FFF2-40B4-BE49-F238E27FC236}">
                <a16:creationId xmlns:a16="http://schemas.microsoft.com/office/drawing/2014/main" id="{7E3425F8-D505-48E2-9346-76E1C588DD15}"/>
              </a:ext>
            </a:extLst>
          </p:cNvPr>
          <p:cNvSpPr txBox="1"/>
          <p:nvPr/>
        </p:nvSpPr>
        <p:spPr>
          <a:xfrm>
            <a:off x="4650468" y="4843548"/>
            <a:ext cx="3213371" cy="1938992"/>
          </a:xfrm>
          <a:prstGeom prst="rect">
            <a:avLst/>
          </a:prstGeom>
          <a:noFill/>
        </p:spPr>
        <p:txBody>
          <a:bodyPr wrap="square" rtlCol="0">
            <a:spAutoFit/>
          </a:bodyPr>
          <a:lstStyle/>
          <a:p>
            <a:r>
              <a:rPr lang="en-US" sz="1200" b="1" dirty="0">
                <a:solidFill>
                  <a:schemeClr val="bg1">
                    <a:lumMod val="50000"/>
                  </a:schemeClr>
                </a:solidFill>
              </a:rPr>
              <a:t>Mistake</a:t>
            </a:r>
            <a:r>
              <a:rPr lang="en-US" sz="1200" dirty="0">
                <a:solidFill>
                  <a:schemeClr val="bg1">
                    <a:lumMod val="50000"/>
                  </a:schemeClr>
                </a:solidFill>
              </a:rPr>
              <a:t>: Initiate Voice Interaction (Prompt)</a:t>
            </a:r>
          </a:p>
          <a:p>
            <a:r>
              <a:rPr lang="en-US" sz="1200" i="1" dirty="0">
                <a:solidFill>
                  <a:schemeClr val="bg1">
                    <a:lumMod val="50000"/>
                  </a:schemeClr>
                </a:solidFill>
              </a:rPr>
              <a:t>Cost</a:t>
            </a:r>
            <a:r>
              <a:rPr lang="en-US" sz="1200" dirty="0">
                <a:solidFill>
                  <a:schemeClr val="bg1">
                    <a:lumMod val="50000"/>
                  </a:schemeClr>
                </a:solidFill>
              </a:rPr>
              <a:t>:</a:t>
            </a:r>
          </a:p>
          <a:p>
            <a:r>
              <a:rPr lang="en-US" sz="1200" dirty="0">
                <a:solidFill>
                  <a:schemeClr val="bg1">
                    <a:lumMod val="50000"/>
                  </a:schemeClr>
                </a:solidFill>
              </a:rPr>
              <a:t>   - User Present: Moderate interruption</a:t>
            </a:r>
          </a:p>
          <a:p>
            <a:r>
              <a:rPr lang="en-US" sz="1200" dirty="0">
                <a:solidFill>
                  <a:schemeClr val="bg1">
                    <a:lumMod val="50000"/>
                  </a:schemeClr>
                </a:solidFill>
              </a:rPr>
              <a:t>   - User Absent: None (?)</a:t>
            </a:r>
          </a:p>
          <a:p>
            <a:r>
              <a:rPr lang="en-US" sz="1200" i="1" dirty="0">
                <a:solidFill>
                  <a:schemeClr val="bg1">
                    <a:lumMod val="50000"/>
                  </a:schemeClr>
                </a:solidFill>
              </a:rPr>
              <a:t>Notice</a:t>
            </a:r>
            <a:r>
              <a:rPr lang="en-US" sz="1200" dirty="0">
                <a:solidFill>
                  <a:schemeClr val="bg1">
                    <a:lumMod val="50000"/>
                  </a:schemeClr>
                </a:solidFill>
              </a:rPr>
              <a:t>:</a:t>
            </a:r>
          </a:p>
          <a:p>
            <a:r>
              <a:rPr lang="en-US" sz="1200" dirty="0">
                <a:solidFill>
                  <a:schemeClr val="bg1">
                    <a:lumMod val="50000"/>
                  </a:schemeClr>
                </a:solidFill>
              </a:rPr>
              <a:t>   - User Present: Easy</a:t>
            </a:r>
          </a:p>
          <a:p>
            <a:r>
              <a:rPr lang="en-US" sz="1200" dirty="0">
                <a:solidFill>
                  <a:schemeClr val="bg1">
                    <a:lumMod val="50000"/>
                  </a:schemeClr>
                </a:solidFill>
              </a:rPr>
              <a:t>   - User Absent: No</a:t>
            </a:r>
          </a:p>
          <a:p>
            <a:r>
              <a:rPr lang="en-US" sz="1200" i="1" dirty="0">
                <a:solidFill>
                  <a:schemeClr val="bg1">
                    <a:lumMod val="50000"/>
                  </a:schemeClr>
                </a:solidFill>
              </a:rPr>
              <a:t>Mitigate</a:t>
            </a:r>
            <a:r>
              <a:rPr lang="en-US" sz="1200" dirty="0">
                <a:solidFill>
                  <a:schemeClr val="bg1">
                    <a:lumMod val="50000"/>
                  </a:schemeClr>
                </a:solidFill>
              </a:rPr>
              <a:t>:</a:t>
            </a:r>
          </a:p>
          <a:p>
            <a:r>
              <a:rPr lang="en-US" sz="1200" dirty="0">
                <a:solidFill>
                  <a:schemeClr val="bg1">
                    <a:lumMod val="50000"/>
                  </a:schemeClr>
                </a:solidFill>
              </a:rPr>
              <a:t>   - User Present: Wave arms like crazy person</a:t>
            </a:r>
          </a:p>
          <a:p>
            <a:r>
              <a:rPr lang="en-US" sz="1200" dirty="0">
                <a:solidFill>
                  <a:schemeClr val="bg1">
                    <a:lumMod val="50000"/>
                  </a:schemeClr>
                </a:solidFill>
              </a:rPr>
              <a:t>   - User Absent: No</a:t>
            </a:r>
          </a:p>
        </p:txBody>
      </p:sp>
      <p:cxnSp>
        <p:nvCxnSpPr>
          <p:cNvPr id="192" name="Straight Connector 191">
            <a:extLst>
              <a:ext uri="{FF2B5EF4-FFF2-40B4-BE49-F238E27FC236}">
                <a16:creationId xmlns:a16="http://schemas.microsoft.com/office/drawing/2014/main" id="{17B8FFE1-E665-4C1B-93DF-8100E0ADB161}"/>
              </a:ext>
            </a:extLst>
          </p:cNvPr>
          <p:cNvCxnSpPr>
            <a:cxnSpLocks/>
            <a:stCxn id="45" idx="3"/>
            <a:endCxn id="191" idx="1"/>
          </p:cNvCxnSpPr>
          <p:nvPr/>
        </p:nvCxnSpPr>
        <p:spPr>
          <a:xfrm>
            <a:off x="1875757" y="4776099"/>
            <a:ext cx="2774711" cy="10369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88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6"/>
                                        </p:tgtEl>
                                        <p:attrNameLst>
                                          <p:attrName>style.visibility</p:attrName>
                                        </p:attrNameLst>
                                      </p:cBhvr>
                                      <p:to>
                                        <p:strVal val="visible"/>
                                      </p:to>
                                    </p:set>
                                    <p:anim calcmode="lin" valueType="num">
                                      <p:cBhvr additive="base">
                                        <p:cTn id="7" dur="500" fill="hold"/>
                                        <p:tgtEl>
                                          <p:spTgt spid="186"/>
                                        </p:tgtEl>
                                        <p:attrNameLst>
                                          <p:attrName>ppt_x</p:attrName>
                                        </p:attrNameLst>
                                      </p:cBhvr>
                                      <p:tavLst>
                                        <p:tav tm="0">
                                          <p:val>
                                            <p:strVal val="#ppt_x"/>
                                          </p:val>
                                        </p:tav>
                                        <p:tav tm="100000">
                                          <p:val>
                                            <p:strVal val="#ppt_x"/>
                                          </p:val>
                                        </p:tav>
                                      </p:tavLst>
                                    </p:anim>
                                    <p:anim calcmode="lin" valueType="num">
                                      <p:cBhvr additive="base">
                                        <p:cTn id="8" dur="500" fill="hold"/>
                                        <p:tgtEl>
                                          <p:spTgt spid="18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4">
                                            <p:txEl>
                                              <p:pRg st="0" end="0"/>
                                            </p:txEl>
                                          </p:spTgt>
                                        </p:tgtEl>
                                        <p:attrNameLst>
                                          <p:attrName>style.visibility</p:attrName>
                                        </p:attrNameLst>
                                      </p:cBhvr>
                                      <p:to>
                                        <p:strVal val="visible"/>
                                      </p:to>
                                    </p:set>
                                    <p:anim calcmode="lin" valueType="num">
                                      <p:cBhvr additive="base">
                                        <p:cTn id="11" dur="500" fill="hold"/>
                                        <p:tgtEl>
                                          <p:spTgt spid="18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4">
                                            <p:txEl>
                                              <p:pRg st="1" end="1"/>
                                            </p:txEl>
                                          </p:spTgt>
                                        </p:tgtEl>
                                        <p:attrNameLst>
                                          <p:attrName>style.visibility</p:attrName>
                                        </p:attrNameLst>
                                      </p:cBhvr>
                                      <p:to>
                                        <p:strVal val="visible"/>
                                      </p:to>
                                    </p:set>
                                    <p:anim calcmode="lin" valueType="num">
                                      <p:cBhvr additive="base">
                                        <p:cTn id="15" dur="500" fill="hold"/>
                                        <p:tgtEl>
                                          <p:spTgt spid="18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4">
                                            <p:txEl>
                                              <p:pRg st="2" end="2"/>
                                            </p:txEl>
                                          </p:spTgt>
                                        </p:tgtEl>
                                        <p:attrNameLst>
                                          <p:attrName>style.visibility</p:attrName>
                                        </p:attrNameLst>
                                      </p:cBhvr>
                                      <p:to>
                                        <p:strVal val="visible"/>
                                      </p:to>
                                    </p:set>
                                    <p:anim calcmode="lin" valueType="num">
                                      <p:cBhvr additive="base">
                                        <p:cTn id="19" dur="500" fill="hold"/>
                                        <p:tgtEl>
                                          <p:spTgt spid="18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4">
                                            <p:txEl>
                                              <p:pRg st="3" end="3"/>
                                            </p:txEl>
                                          </p:spTgt>
                                        </p:tgtEl>
                                        <p:attrNameLst>
                                          <p:attrName>style.visibility</p:attrName>
                                        </p:attrNameLst>
                                      </p:cBhvr>
                                      <p:to>
                                        <p:strVal val="visible"/>
                                      </p:to>
                                    </p:set>
                                    <p:anim calcmode="lin" valueType="num">
                                      <p:cBhvr additive="base">
                                        <p:cTn id="23" dur="500" fill="hold"/>
                                        <p:tgtEl>
                                          <p:spTgt spid="18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4">
                                            <p:txEl>
                                              <p:pRg st="4" end="4"/>
                                            </p:txEl>
                                          </p:spTgt>
                                        </p:tgtEl>
                                        <p:attrNameLst>
                                          <p:attrName>style.visibility</p:attrName>
                                        </p:attrNameLst>
                                      </p:cBhvr>
                                      <p:to>
                                        <p:strVal val="visible"/>
                                      </p:to>
                                    </p:set>
                                    <p:anim calcmode="lin" valueType="num">
                                      <p:cBhvr additive="base">
                                        <p:cTn id="29" dur="500" fill="hold"/>
                                        <p:tgtEl>
                                          <p:spTgt spid="18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84">
                                            <p:txEl>
                                              <p:pRg st="5" end="5"/>
                                            </p:txEl>
                                          </p:spTgt>
                                        </p:tgtEl>
                                        <p:attrNameLst>
                                          <p:attrName>style.visibility</p:attrName>
                                        </p:attrNameLst>
                                      </p:cBhvr>
                                      <p:to>
                                        <p:strVal val="visible"/>
                                      </p:to>
                                    </p:set>
                                    <p:anim calcmode="lin" valueType="num">
                                      <p:cBhvr additive="base">
                                        <p:cTn id="33" dur="500" fill="hold"/>
                                        <p:tgtEl>
                                          <p:spTgt spid="18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4">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84">
                                            <p:txEl>
                                              <p:pRg st="6" end="6"/>
                                            </p:txEl>
                                          </p:spTgt>
                                        </p:tgtEl>
                                        <p:attrNameLst>
                                          <p:attrName>style.visibility</p:attrName>
                                        </p:attrNameLst>
                                      </p:cBhvr>
                                      <p:to>
                                        <p:strVal val="visible"/>
                                      </p:to>
                                    </p:set>
                                    <p:anim calcmode="lin" valueType="num">
                                      <p:cBhvr additive="base">
                                        <p:cTn id="37" dur="500" fill="hold"/>
                                        <p:tgtEl>
                                          <p:spTgt spid="18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4">
                                            <p:txEl>
                                              <p:pRg st="7" end="7"/>
                                            </p:txEl>
                                          </p:spTgt>
                                        </p:tgtEl>
                                        <p:attrNameLst>
                                          <p:attrName>style.visibility</p:attrName>
                                        </p:attrNameLst>
                                      </p:cBhvr>
                                      <p:to>
                                        <p:strVal val="visible"/>
                                      </p:to>
                                    </p:set>
                                    <p:anim calcmode="lin" valueType="num">
                                      <p:cBhvr additive="base">
                                        <p:cTn id="43" dur="500" fill="hold"/>
                                        <p:tgtEl>
                                          <p:spTgt spid="18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84">
                                            <p:txEl>
                                              <p:pRg st="8" end="8"/>
                                            </p:txEl>
                                          </p:spTgt>
                                        </p:tgtEl>
                                        <p:attrNameLst>
                                          <p:attrName>style.visibility</p:attrName>
                                        </p:attrNameLst>
                                      </p:cBhvr>
                                      <p:to>
                                        <p:strVal val="visible"/>
                                      </p:to>
                                    </p:set>
                                    <p:anim calcmode="lin" valueType="num">
                                      <p:cBhvr additive="base">
                                        <p:cTn id="47" dur="500" fill="hold"/>
                                        <p:tgtEl>
                                          <p:spTgt spid="18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4">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84">
                                            <p:txEl>
                                              <p:pRg st="9" end="9"/>
                                            </p:txEl>
                                          </p:spTgt>
                                        </p:tgtEl>
                                        <p:attrNameLst>
                                          <p:attrName>style.visibility</p:attrName>
                                        </p:attrNameLst>
                                      </p:cBhvr>
                                      <p:to>
                                        <p:strVal val="visible"/>
                                      </p:to>
                                    </p:set>
                                    <p:anim calcmode="lin" valueType="num">
                                      <p:cBhvr additive="base">
                                        <p:cTn id="51" dur="500" fill="hold"/>
                                        <p:tgtEl>
                                          <p:spTgt spid="184">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8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5"/>
                                        </p:tgtEl>
                                        <p:attrNameLst>
                                          <p:attrName>style.visibility</p:attrName>
                                        </p:attrNameLst>
                                      </p:cBhvr>
                                      <p:to>
                                        <p:strVal val="visible"/>
                                      </p:to>
                                    </p:set>
                                    <p:anim calcmode="lin" valueType="num">
                                      <p:cBhvr additive="base">
                                        <p:cTn id="57" dur="500" fill="hold"/>
                                        <p:tgtEl>
                                          <p:spTgt spid="35"/>
                                        </p:tgtEl>
                                        <p:attrNameLst>
                                          <p:attrName>ppt_x</p:attrName>
                                        </p:attrNameLst>
                                      </p:cBhvr>
                                      <p:tavLst>
                                        <p:tav tm="0">
                                          <p:val>
                                            <p:strVal val="#ppt_x"/>
                                          </p:val>
                                        </p:tav>
                                        <p:tav tm="100000">
                                          <p:val>
                                            <p:strVal val="#ppt_x"/>
                                          </p:val>
                                        </p:tav>
                                      </p:tavLst>
                                    </p:anim>
                                    <p:anim calcmode="lin" valueType="num">
                                      <p:cBhvr additive="base">
                                        <p:cTn id="58" dur="500" fill="hold"/>
                                        <p:tgtEl>
                                          <p:spTgt spid="3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additive="base">
                                        <p:cTn id="61" dur="500" fill="hold"/>
                                        <p:tgtEl>
                                          <p:spTgt spid="37"/>
                                        </p:tgtEl>
                                        <p:attrNameLst>
                                          <p:attrName>ppt_x</p:attrName>
                                        </p:attrNameLst>
                                      </p:cBhvr>
                                      <p:tavLst>
                                        <p:tav tm="0">
                                          <p:val>
                                            <p:strVal val="#ppt_x"/>
                                          </p:val>
                                        </p:tav>
                                        <p:tav tm="100000">
                                          <p:val>
                                            <p:strVal val="#ppt_x"/>
                                          </p:val>
                                        </p:tav>
                                      </p:tavLst>
                                    </p:anim>
                                    <p:anim calcmode="lin" valueType="num">
                                      <p:cBhvr additive="base">
                                        <p:cTn id="62" dur="500" fill="hold"/>
                                        <p:tgtEl>
                                          <p:spTgt spid="37"/>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 calcmode="lin" valueType="num">
                                      <p:cBhvr additive="base">
                                        <p:cTn id="65" dur="500" fill="hold"/>
                                        <p:tgtEl>
                                          <p:spTgt spid="38"/>
                                        </p:tgtEl>
                                        <p:attrNameLst>
                                          <p:attrName>ppt_x</p:attrName>
                                        </p:attrNameLst>
                                      </p:cBhvr>
                                      <p:tavLst>
                                        <p:tav tm="0">
                                          <p:val>
                                            <p:strVal val="#ppt_x"/>
                                          </p:val>
                                        </p:tav>
                                        <p:tav tm="100000">
                                          <p:val>
                                            <p:strVal val="#ppt_x"/>
                                          </p:val>
                                        </p:tav>
                                      </p:tavLst>
                                    </p:anim>
                                    <p:anim calcmode="lin" valueType="num">
                                      <p:cBhvr additive="base">
                                        <p:cTn id="66" dur="500" fill="hold"/>
                                        <p:tgtEl>
                                          <p:spTgt spid="38"/>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additive="base">
                                        <p:cTn id="69" dur="500" fill="hold"/>
                                        <p:tgtEl>
                                          <p:spTgt spid="39"/>
                                        </p:tgtEl>
                                        <p:attrNameLst>
                                          <p:attrName>ppt_x</p:attrName>
                                        </p:attrNameLst>
                                      </p:cBhvr>
                                      <p:tavLst>
                                        <p:tav tm="0">
                                          <p:val>
                                            <p:strVal val="#ppt_x"/>
                                          </p:val>
                                        </p:tav>
                                        <p:tav tm="100000">
                                          <p:val>
                                            <p:strVal val="#ppt_x"/>
                                          </p:val>
                                        </p:tav>
                                      </p:tavLst>
                                    </p:anim>
                                    <p:anim calcmode="lin" valueType="num">
                                      <p:cBhvr additive="base">
                                        <p:cTn id="70" dur="500" fill="hold"/>
                                        <p:tgtEl>
                                          <p:spTgt spid="3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additive="base">
                                        <p:cTn id="73" dur="500" fill="hold"/>
                                        <p:tgtEl>
                                          <p:spTgt spid="40"/>
                                        </p:tgtEl>
                                        <p:attrNameLst>
                                          <p:attrName>ppt_x</p:attrName>
                                        </p:attrNameLst>
                                      </p:cBhvr>
                                      <p:tavLst>
                                        <p:tav tm="0">
                                          <p:val>
                                            <p:strVal val="#ppt_x"/>
                                          </p:val>
                                        </p:tav>
                                        <p:tav tm="100000">
                                          <p:val>
                                            <p:strVal val="#ppt_x"/>
                                          </p:val>
                                        </p:tav>
                                      </p:tavLst>
                                    </p:anim>
                                    <p:anim calcmode="lin" valueType="num">
                                      <p:cBhvr additive="base">
                                        <p:cTn id="74" dur="500" fill="hold"/>
                                        <p:tgtEl>
                                          <p:spTgt spid="4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5"/>
                                        </p:tgtEl>
                                        <p:attrNameLst>
                                          <p:attrName>style.visibility</p:attrName>
                                        </p:attrNameLst>
                                      </p:cBhvr>
                                      <p:to>
                                        <p:strVal val="visible"/>
                                      </p:to>
                                    </p:set>
                                    <p:anim calcmode="lin" valueType="num">
                                      <p:cBhvr additive="base">
                                        <p:cTn id="77" dur="500" fill="hold"/>
                                        <p:tgtEl>
                                          <p:spTgt spid="45"/>
                                        </p:tgtEl>
                                        <p:attrNameLst>
                                          <p:attrName>ppt_x</p:attrName>
                                        </p:attrNameLst>
                                      </p:cBhvr>
                                      <p:tavLst>
                                        <p:tav tm="0">
                                          <p:val>
                                            <p:strVal val="#ppt_x"/>
                                          </p:val>
                                        </p:tav>
                                        <p:tav tm="100000">
                                          <p:val>
                                            <p:strVal val="#ppt_x"/>
                                          </p:val>
                                        </p:tav>
                                      </p:tavLst>
                                    </p:anim>
                                    <p:anim calcmode="lin" valueType="num">
                                      <p:cBhvr additive="base">
                                        <p:cTn id="78" dur="500" fill="hold"/>
                                        <p:tgtEl>
                                          <p:spTgt spid="45"/>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500" fill="hold"/>
                                        <p:tgtEl>
                                          <p:spTgt spid="46"/>
                                        </p:tgtEl>
                                        <p:attrNameLst>
                                          <p:attrName>ppt_x</p:attrName>
                                        </p:attrNameLst>
                                      </p:cBhvr>
                                      <p:tavLst>
                                        <p:tav tm="0">
                                          <p:val>
                                            <p:strVal val="#ppt_x"/>
                                          </p:val>
                                        </p:tav>
                                        <p:tav tm="100000">
                                          <p:val>
                                            <p:strVal val="#ppt_x"/>
                                          </p:val>
                                        </p:tav>
                                      </p:tavLst>
                                    </p:anim>
                                    <p:anim calcmode="lin" valueType="num">
                                      <p:cBhvr additive="base">
                                        <p:cTn id="82" dur="500" fill="hold"/>
                                        <p:tgtEl>
                                          <p:spTgt spid="46"/>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26"/>
                                        </p:tgtEl>
                                        <p:attrNameLst>
                                          <p:attrName>style.visibility</p:attrName>
                                        </p:attrNameLst>
                                      </p:cBhvr>
                                      <p:to>
                                        <p:strVal val="visible"/>
                                      </p:to>
                                    </p:set>
                                    <p:anim calcmode="lin" valueType="num">
                                      <p:cBhvr additive="base">
                                        <p:cTn id="85" dur="500" fill="hold"/>
                                        <p:tgtEl>
                                          <p:spTgt spid="126"/>
                                        </p:tgtEl>
                                        <p:attrNameLst>
                                          <p:attrName>ppt_x</p:attrName>
                                        </p:attrNameLst>
                                      </p:cBhvr>
                                      <p:tavLst>
                                        <p:tav tm="0">
                                          <p:val>
                                            <p:strVal val="#ppt_x"/>
                                          </p:val>
                                        </p:tav>
                                        <p:tav tm="100000">
                                          <p:val>
                                            <p:strVal val="#ppt_x"/>
                                          </p:val>
                                        </p:tav>
                                      </p:tavLst>
                                    </p:anim>
                                    <p:anim calcmode="lin" valueType="num">
                                      <p:cBhvr additive="base">
                                        <p:cTn id="86" dur="500" fill="hold"/>
                                        <p:tgtEl>
                                          <p:spTgt spid="126"/>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78">
                                            <p:txEl>
                                              <p:pRg st="0" end="0"/>
                                            </p:txEl>
                                          </p:spTgt>
                                        </p:tgtEl>
                                        <p:attrNameLst>
                                          <p:attrName>style.visibility</p:attrName>
                                        </p:attrNameLst>
                                      </p:cBhvr>
                                      <p:to>
                                        <p:strVal val="visible"/>
                                      </p:to>
                                    </p:set>
                                    <p:anim calcmode="lin" valueType="num">
                                      <p:cBhvr additive="base">
                                        <p:cTn id="89" dur="500" fill="hold"/>
                                        <p:tgtEl>
                                          <p:spTgt spid="178">
                                            <p:txEl>
                                              <p:pRg st="0" end="0"/>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56"/>
                                        </p:tgtEl>
                                        <p:attrNameLst>
                                          <p:attrName>style.visibility</p:attrName>
                                        </p:attrNameLst>
                                      </p:cBhvr>
                                      <p:to>
                                        <p:strVal val="visible"/>
                                      </p:to>
                                    </p:set>
                                    <p:anim calcmode="lin" valueType="num">
                                      <p:cBhvr additive="base">
                                        <p:cTn id="95" dur="500" fill="hold"/>
                                        <p:tgtEl>
                                          <p:spTgt spid="56"/>
                                        </p:tgtEl>
                                        <p:attrNameLst>
                                          <p:attrName>ppt_x</p:attrName>
                                        </p:attrNameLst>
                                      </p:cBhvr>
                                      <p:tavLst>
                                        <p:tav tm="0">
                                          <p:val>
                                            <p:strVal val="#ppt_x"/>
                                          </p:val>
                                        </p:tav>
                                        <p:tav tm="100000">
                                          <p:val>
                                            <p:strVal val="#ppt_x"/>
                                          </p:val>
                                        </p:tav>
                                      </p:tavLst>
                                    </p:anim>
                                    <p:anim calcmode="lin" valueType="num">
                                      <p:cBhvr additive="base">
                                        <p:cTn id="96" dur="500" fill="hold"/>
                                        <p:tgtEl>
                                          <p:spTgt spid="56"/>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190">
                                            <p:txEl>
                                              <p:pRg st="0" end="0"/>
                                            </p:txEl>
                                          </p:spTgt>
                                        </p:tgtEl>
                                        <p:attrNameLst>
                                          <p:attrName>style.visibility</p:attrName>
                                        </p:attrNameLst>
                                      </p:cBhvr>
                                      <p:to>
                                        <p:strVal val="visible"/>
                                      </p:to>
                                    </p:set>
                                    <p:anim calcmode="lin" valueType="num">
                                      <p:cBhvr additive="base">
                                        <p:cTn id="99" dur="500" fill="hold"/>
                                        <p:tgtEl>
                                          <p:spTgt spid="190">
                                            <p:txEl>
                                              <p:pRg st="0" end="0"/>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190">
                                            <p:txEl>
                                              <p:pRg st="0" end="0"/>
                                            </p:txEl>
                                          </p:spTgt>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190">
                                            <p:txEl>
                                              <p:pRg st="1" end="1"/>
                                            </p:txEl>
                                          </p:spTgt>
                                        </p:tgtEl>
                                        <p:attrNameLst>
                                          <p:attrName>style.visibility</p:attrName>
                                        </p:attrNameLst>
                                      </p:cBhvr>
                                      <p:to>
                                        <p:strVal val="visible"/>
                                      </p:to>
                                    </p:set>
                                    <p:anim calcmode="lin" valueType="num">
                                      <p:cBhvr additive="base">
                                        <p:cTn id="103" dur="500" fill="hold"/>
                                        <p:tgtEl>
                                          <p:spTgt spid="190">
                                            <p:txEl>
                                              <p:pRg st="1" end="1"/>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90">
                                            <p:txEl>
                                              <p:pRg st="1" end="1"/>
                                            </p:txEl>
                                          </p:spTgt>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190">
                                            <p:txEl>
                                              <p:pRg st="2" end="2"/>
                                            </p:txEl>
                                          </p:spTgt>
                                        </p:tgtEl>
                                        <p:attrNameLst>
                                          <p:attrName>style.visibility</p:attrName>
                                        </p:attrNameLst>
                                      </p:cBhvr>
                                      <p:to>
                                        <p:strVal val="visible"/>
                                      </p:to>
                                    </p:set>
                                    <p:anim calcmode="lin" valueType="num">
                                      <p:cBhvr additive="base">
                                        <p:cTn id="107" dur="500" fill="hold"/>
                                        <p:tgtEl>
                                          <p:spTgt spid="190">
                                            <p:txEl>
                                              <p:pRg st="2" end="2"/>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190">
                                            <p:txEl>
                                              <p:pRg st="2" end="2"/>
                                            </p:txEl>
                                          </p:spTgt>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190">
                                            <p:txEl>
                                              <p:pRg st="3" end="3"/>
                                            </p:txEl>
                                          </p:spTgt>
                                        </p:tgtEl>
                                        <p:attrNameLst>
                                          <p:attrName>style.visibility</p:attrName>
                                        </p:attrNameLst>
                                      </p:cBhvr>
                                      <p:to>
                                        <p:strVal val="visible"/>
                                      </p:to>
                                    </p:set>
                                    <p:anim calcmode="lin" valueType="num">
                                      <p:cBhvr additive="base">
                                        <p:cTn id="111" dur="500" fill="hold"/>
                                        <p:tgtEl>
                                          <p:spTgt spid="190">
                                            <p:txEl>
                                              <p:pRg st="3" end="3"/>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1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stCondLst>
                                    <p:cond delay="0"/>
                                  </p:stCondLst>
                                  <p:childTnLst>
                                    <p:set>
                                      <p:cBhvr>
                                        <p:cTn id="116" dur="1" fill="hold">
                                          <p:stCondLst>
                                            <p:cond delay="0"/>
                                          </p:stCondLst>
                                        </p:cTn>
                                        <p:tgtEl>
                                          <p:spTgt spid="190">
                                            <p:txEl>
                                              <p:pRg st="4" end="4"/>
                                            </p:txEl>
                                          </p:spTgt>
                                        </p:tgtEl>
                                        <p:attrNameLst>
                                          <p:attrName>style.visibility</p:attrName>
                                        </p:attrNameLst>
                                      </p:cBhvr>
                                      <p:to>
                                        <p:strVal val="visible"/>
                                      </p:to>
                                    </p:set>
                                    <p:anim calcmode="lin" valueType="num">
                                      <p:cBhvr additive="base">
                                        <p:cTn id="117" dur="500" fill="hold"/>
                                        <p:tgtEl>
                                          <p:spTgt spid="190">
                                            <p:txEl>
                                              <p:pRg st="4" end="4"/>
                                            </p:txEl>
                                          </p:spTgt>
                                        </p:tgtEl>
                                        <p:attrNameLst>
                                          <p:attrName>ppt_x</p:attrName>
                                        </p:attrNameLst>
                                      </p:cBhvr>
                                      <p:tavLst>
                                        <p:tav tm="0">
                                          <p:val>
                                            <p:strVal val="#ppt_x"/>
                                          </p:val>
                                        </p:tav>
                                        <p:tav tm="100000">
                                          <p:val>
                                            <p:strVal val="#ppt_x"/>
                                          </p:val>
                                        </p:tav>
                                      </p:tavLst>
                                    </p:anim>
                                    <p:anim calcmode="lin" valueType="num">
                                      <p:cBhvr additive="base">
                                        <p:cTn id="118" dur="500" fill="hold"/>
                                        <p:tgtEl>
                                          <p:spTgt spid="190">
                                            <p:txEl>
                                              <p:pRg st="4" end="4"/>
                                            </p:txEl>
                                          </p:spTgt>
                                        </p:tgtEl>
                                        <p:attrNameLst>
                                          <p:attrName>ppt_y</p:attrName>
                                        </p:attrNameLst>
                                      </p:cBhvr>
                                      <p:tavLst>
                                        <p:tav tm="0">
                                          <p:val>
                                            <p:strVal val="1+#ppt_h/2"/>
                                          </p:val>
                                        </p:tav>
                                        <p:tav tm="100000">
                                          <p:val>
                                            <p:strVal val="#ppt_y"/>
                                          </p:val>
                                        </p:tav>
                                      </p:tavLst>
                                    </p:anim>
                                  </p:childTnLst>
                                </p:cTn>
                              </p:par>
                              <p:par>
                                <p:cTn id="119" presetID="2" presetClass="entr" presetSubtype="4" fill="hold" nodeType="withEffect">
                                  <p:stCondLst>
                                    <p:cond delay="0"/>
                                  </p:stCondLst>
                                  <p:childTnLst>
                                    <p:set>
                                      <p:cBhvr>
                                        <p:cTn id="120" dur="1" fill="hold">
                                          <p:stCondLst>
                                            <p:cond delay="0"/>
                                          </p:stCondLst>
                                        </p:cTn>
                                        <p:tgtEl>
                                          <p:spTgt spid="190">
                                            <p:txEl>
                                              <p:pRg st="5" end="5"/>
                                            </p:txEl>
                                          </p:spTgt>
                                        </p:tgtEl>
                                        <p:attrNameLst>
                                          <p:attrName>style.visibility</p:attrName>
                                        </p:attrNameLst>
                                      </p:cBhvr>
                                      <p:to>
                                        <p:strVal val="visible"/>
                                      </p:to>
                                    </p:set>
                                    <p:anim calcmode="lin" valueType="num">
                                      <p:cBhvr additive="base">
                                        <p:cTn id="121" dur="500" fill="hold"/>
                                        <p:tgtEl>
                                          <p:spTgt spid="190">
                                            <p:txEl>
                                              <p:pRg st="5" end="5"/>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90">
                                            <p:txEl>
                                              <p:pRg st="5" end="5"/>
                                            </p:txEl>
                                          </p:spTgt>
                                        </p:tgtEl>
                                        <p:attrNameLst>
                                          <p:attrName>ppt_y</p:attrName>
                                        </p:attrNameLst>
                                      </p:cBhvr>
                                      <p:tavLst>
                                        <p:tav tm="0">
                                          <p:val>
                                            <p:strVal val="1+#ppt_h/2"/>
                                          </p:val>
                                        </p:tav>
                                        <p:tav tm="100000">
                                          <p:val>
                                            <p:strVal val="#ppt_y"/>
                                          </p:val>
                                        </p:tav>
                                      </p:tavLst>
                                    </p:anim>
                                  </p:childTnLst>
                                </p:cTn>
                              </p:par>
                              <p:par>
                                <p:cTn id="123" presetID="2" presetClass="entr" presetSubtype="4" fill="hold" nodeType="withEffect">
                                  <p:stCondLst>
                                    <p:cond delay="0"/>
                                  </p:stCondLst>
                                  <p:childTnLst>
                                    <p:set>
                                      <p:cBhvr>
                                        <p:cTn id="124" dur="1" fill="hold">
                                          <p:stCondLst>
                                            <p:cond delay="0"/>
                                          </p:stCondLst>
                                        </p:cTn>
                                        <p:tgtEl>
                                          <p:spTgt spid="190">
                                            <p:txEl>
                                              <p:pRg st="6" end="6"/>
                                            </p:txEl>
                                          </p:spTgt>
                                        </p:tgtEl>
                                        <p:attrNameLst>
                                          <p:attrName>style.visibility</p:attrName>
                                        </p:attrNameLst>
                                      </p:cBhvr>
                                      <p:to>
                                        <p:strVal val="visible"/>
                                      </p:to>
                                    </p:set>
                                    <p:anim calcmode="lin" valueType="num">
                                      <p:cBhvr additive="base">
                                        <p:cTn id="125" dur="500" fill="hold"/>
                                        <p:tgtEl>
                                          <p:spTgt spid="190">
                                            <p:txEl>
                                              <p:pRg st="6" end="6"/>
                                            </p:txEl>
                                          </p:spTgt>
                                        </p:tgtEl>
                                        <p:attrNameLst>
                                          <p:attrName>ppt_x</p:attrName>
                                        </p:attrNameLst>
                                      </p:cBhvr>
                                      <p:tavLst>
                                        <p:tav tm="0">
                                          <p:val>
                                            <p:strVal val="#ppt_x"/>
                                          </p:val>
                                        </p:tav>
                                        <p:tav tm="100000">
                                          <p:val>
                                            <p:strVal val="#ppt_x"/>
                                          </p:val>
                                        </p:tav>
                                      </p:tavLst>
                                    </p:anim>
                                    <p:anim calcmode="lin" valueType="num">
                                      <p:cBhvr additive="base">
                                        <p:cTn id="126" dur="500" fill="hold"/>
                                        <p:tgtEl>
                                          <p:spTgt spid="1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nodeType="clickEffect">
                                  <p:stCondLst>
                                    <p:cond delay="0"/>
                                  </p:stCondLst>
                                  <p:childTnLst>
                                    <p:set>
                                      <p:cBhvr>
                                        <p:cTn id="130" dur="1" fill="hold">
                                          <p:stCondLst>
                                            <p:cond delay="0"/>
                                          </p:stCondLst>
                                        </p:cTn>
                                        <p:tgtEl>
                                          <p:spTgt spid="190">
                                            <p:txEl>
                                              <p:pRg st="7" end="7"/>
                                            </p:txEl>
                                          </p:spTgt>
                                        </p:tgtEl>
                                        <p:attrNameLst>
                                          <p:attrName>style.visibility</p:attrName>
                                        </p:attrNameLst>
                                      </p:cBhvr>
                                      <p:to>
                                        <p:strVal val="visible"/>
                                      </p:to>
                                    </p:set>
                                    <p:anim calcmode="lin" valueType="num">
                                      <p:cBhvr additive="base">
                                        <p:cTn id="131" dur="500" fill="hold"/>
                                        <p:tgtEl>
                                          <p:spTgt spid="190">
                                            <p:txEl>
                                              <p:pRg st="7" end="7"/>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190">
                                            <p:txEl>
                                              <p:pRg st="7" end="7"/>
                                            </p:txEl>
                                          </p:spTgt>
                                        </p:tgtEl>
                                        <p:attrNameLst>
                                          <p:attrName>ppt_y</p:attrName>
                                        </p:attrNameLst>
                                      </p:cBhvr>
                                      <p:tavLst>
                                        <p:tav tm="0">
                                          <p:val>
                                            <p:strVal val="1+#ppt_h/2"/>
                                          </p:val>
                                        </p:tav>
                                        <p:tav tm="100000">
                                          <p:val>
                                            <p:strVal val="#ppt_y"/>
                                          </p:val>
                                        </p:tav>
                                      </p:tavLst>
                                    </p:anim>
                                  </p:childTnLst>
                                </p:cTn>
                              </p:par>
                              <p:par>
                                <p:cTn id="133" presetID="2" presetClass="entr" presetSubtype="4" fill="hold" nodeType="withEffect">
                                  <p:stCondLst>
                                    <p:cond delay="0"/>
                                  </p:stCondLst>
                                  <p:childTnLst>
                                    <p:set>
                                      <p:cBhvr>
                                        <p:cTn id="134" dur="1" fill="hold">
                                          <p:stCondLst>
                                            <p:cond delay="0"/>
                                          </p:stCondLst>
                                        </p:cTn>
                                        <p:tgtEl>
                                          <p:spTgt spid="190">
                                            <p:txEl>
                                              <p:pRg st="8" end="8"/>
                                            </p:txEl>
                                          </p:spTgt>
                                        </p:tgtEl>
                                        <p:attrNameLst>
                                          <p:attrName>style.visibility</p:attrName>
                                        </p:attrNameLst>
                                      </p:cBhvr>
                                      <p:to>
                                        <p:strVal val="visible"/>
                                      </p:to>
                                    </p:set>
                                    <p:anim calcmode="lin" valueType="num">
                                      <p:cBhvr additive="base">
                                        <p:cTn id="135" dur="500" fill="hold"/>
                                        <p:tgtEl>
                                          <p:spTgt spid="190">
                                            <p:txEl>
                                              <p:pRg st="8" end="8"/>
                                            </p:txEl>
                                          </p:spTgt>
                                        </p:tgtEl>
                                        <p:attrNameLst>
                                          <p:attrName>ppt_x</p:attrName>
                                        </p:attrNameLst>
                                      </p:cBhvr>
                                      <p:tavLst>
                                        <p:tav tm="0">
                                          <p:val>
                                            <p:strVal val="#ppt_x"/>
                                          </p:val>
                                        </p:tav>
                                        <p:tav tm="100000">
                                          <p:val>
                                            <p:strVal val="#ppt_x"/>
                                          </p:val>
                                        </p:tav>
                                      </p:tavLst>
                                    </p:anim>
                                    <p:anim calcmode="lin" valueType="num">
                                      <p:cBhvr additive="base">
                                        <p:cTn id="136" dur="500" fill="hold"/>
                                        <p:tgtEl>
                                          <p:spTgt spid="190">
                                            <p:txEl>
                                              <p:pRg st="8" end="8"/>
                                            </p:txEl>
                                          </p:spTgt>
                                        </p:tgtEl>
                                        <p:attrNameLst>
                                          <p:attrName>ppt_y</p:attrName>
                                        </p:attrNameLst>
                                      </p:cBhvr>
                                      <p:tavLst>
                                        <p:tav tm="0">
                                          <p:val>
                                            <p:strVal val="1+#ppt_h/2"/>
                                          </p:val>
                                        </p:tav>
                                        <p:tav tm="100000">
                                          <p:val>
                                            <p:strVal val="#ppt_y"/>
                                          </p:val>
                                        </p:tav>
                                      </p:tavLst>
                                    </p:anim>
                                  </p:childTnLst>
                                </p:cTn>
                              </p:par>
                              <p:par>
                                <p:cTn id="137" presetID="2" presetClass="entr" presetSubtype="4" fill="hold" nodeType="withEffect">
                                  <p:stCondLst>
                                    <p:cond delay="0"/>
                                  </p:stCondLst>
                                  <p:childTnLst>
                                    <p:set>
                                      <p:cBhvr>
                                        <p:cTn id="138" dur="1" fill="hold">
                                          <p:stCondLst>
                                            <p:cond delay="0"/>
                                          </p:stCondLst>
                                        </p:cTn>
                                        <p:tgtEl>
                                          <p:spTgt spid="190">
                                            <p:txEl>
                                              <p:pRg st="9" end="9"/>
                                            </p:txEl>
                                          </p:spTgt>
                                        </p:tgtEl>
                                        <p:attrNameLst>
                                          <p:attrName>style.visibility</p:attrName>
                                        </p:attrNameLst>
                                      </p:cBhvr>
                                      <p:to>
                                        <p:strVal val="visible"/>
                                      </p:to>
                                    </p:set>
                                    <p:anim calcmode="lin" valueType="num">
                                      <p:cBhvr additive="base">
                                        <p:cTn id="139" dur="500" fill="hold"/>
                                        <p:tgtEl>
                                          <p:spTgt spid="190">
                                            <p:txEl>
                                              <p:pRg st="9" end="9"/>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19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192"/>
                                        </p:tgtEl>
                                        <p:attrNameLst>
                                          <p:attrName>style.visibility</p:attrName>
                                        </p:attrNameLst>
                                      </p:cBhvr>
                                      <p:to>
                                        <p:strVal val="visible"/>
                                      </p:to>
                                    </p:set>
                                    <p:anim calcmode="lin" valueType="num">
                                      <p:cBhvr additive="base">
                                        <p:cTn id="145" dur="500" fill="hold"/>
                                        <p:tgtEl>
                                          <p:spTgt spid="192"/>
                                        </p:tgtEl>
                                        <p:attrNameLst>
                                          <p:attrName>ppt_x</p:attrName>
                                        </p:attrNameLst>
                                      </p:cBhvr>
                                      <p:tavLst>
                                        <p:tav tm="0">
                                          <p:val>
                                            <p:strVal val="#ppt_x"/>
                                          </p:val>
                                        </p:tav>
                                        <p:tav tm="100000">
                                          <p:val>
                                            <p:strVal val="#ppt_x"/>
                                          </p:val>
                                        </p:tav>
                                      </p:tavLst>
                                    </p:anim>
                                    <p:anim calcmode="lin" valueType="num">
                                      <p:cBhvr additive="base">
                                        <p:cTn id="146" dur="500" fill="hold"/>
                                        <p:tgtEl>
                                          <p:spTgt spid="192"/>
                                        </p:tgtEl>
                                        <p:attrNameLst>
                                          <p:attrName>ppt_y</p:attrName>
                                        </p:attrNameLst>
                                      </p:cBhvr>
                                      <p:tavLst>
                                        <p:tav tm="0">
                                          <p:val>
                                            <p:strVal val="1+#ppt_h/2"/>
                                          </p:val>
                                        </p:tav>
                                        <p:tav tm="100000">
                                          <p:val>
                                            <p:strVal val="#ppt_y"/>
                                          </p:val>
                                        </p:tav>
                                      </p:tavLst>
                                    </p:anim>
                                  </p:childTnLst>
                                </p:cTn>
                              </p:par>
                              <p:par>
                                <p:cTn id="147" presetID="2" presetClass="entr" presetSubtype="4" fill="hold" nodeType="withEffect">
                                  <p:stCondLst>
                                    <p:cond delay="0"/>
                                  </p:stCondLst>
                                  <p:childTnLst>
                                    <p:set>
                                      <p:cBhvr>
                                        <p:cTn id="148" dur="1" fill="hold">
                                          <p:stCondLst>
                                            <p:cond delay="0"/>
                                          </p:stCondLst>
                                        </p:cTn>
                                        <p:tgtEl>
                                          <p:spTgt spid="191">
                                            <p:txEl>
                                              <p:pRg st="0" end="0"/>
                                            </p:txEl>
                                          </p:spTgt>
                                        </p:tgtEl>
                                        <p:attrNameLst>
                                          <p:attrName>style.visibility</p:attrName>
                                        </p:attrNameLst>
                                      </p:cBhvr>
                                      <p:to>
                                        <p:strVal val="visible"/>
                                      </p:to>
                                    </p:set>
                                    <p:anim calcmode="lin" valueType="num">
                                      <p:cBhvr additive="base">
                                        <p:cTn id="149" dur="500" fill="hold"/>
                                        <p:tgtEl>
                                          <p:spTgt spid="191">
                                            <p:txEl>
                                              <p:pRg st="0" end="0"/>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191">
                                            <p:txEl>
                                              <p:pRg st="0" end="0"/>
                                            </p:txEl>
                                          </p:spTgt>
                                        </p:tgtEl>
                                        <p:attrNameLst>
                                          <p:attrName>ppt_y</p:attrName>
                                        </p:attrNameLst>
                                      </p:cBhvr>
                                      <p:tavLst>
                                        <p:tav tm="0">
                                          <p:val>
                                            <p:strVal val="1+#ppt_h/2"/>
                                          </p:val>
                                        </p:tav>
                                        <p:tav tm="100000">
                                          <p:val>
                                            <p:strVal val="#ppt_y"/>
                                          </p:val>
                                        </p:tav>
                                      </p:tavLst>
                                    </p:anim>
                                  </p:childTnLst>
                                </p:cTn>
                              </p:par>
                              <p:par>
                                <p:cTn id="151" presetID="2" presetClass="entr" presetSubtype="4" fill="hold" nodeType="withEffect">
                                  <p:stCondLst>
                                    <p:cond delay="0"/>
                                  </p:stCondLst>
                                  <p:childTnLst>
                                    <p:set>
                                      <p:cBhvr>
                                        <p:cTn id="152" dur="1" fill="hold">
                                          <p:stCondLst>
                                            <p:cond delay="0"/>
                                          </p:stCondLst>
                                        </p:cTn>
                                        <p:tgtEl>
                                          <p:spTgt spid="191">
                                            <p:txEl>
                                              <p:pRg st="1" end="1"/>
                                            </p:txEl>
                                          </p:spTgt>
                                        </p:tgtEl>
                                        <p:attrNameLst>
                                          <p:attrName>style.visibility</p:attrName>
                                        </p:attrNameLst>
                                      </p:cBhvr>
                                      <p:to>
                                        <p:strVal val="visible"/>
                                      </p:to>
                                    </p:set>
                                    <p:anim calcmode="lin" valueType="num">
                                      <p:cBhvr additive="base">
                                        <p:cTn id="153" dur="500" fill="hold"/>
                                        <p:tgtEl>
                                          <p:spTgt spid="191">
                                            <p:txEl>
                                              <p:pRg st="1" end="1"/>
                                            </p:txEl>
                                          </p:spTgt>
                                        </p:tgtEl>
                                        <p:attrNameLst>
                                          <p:attrName>ppt_x</p:attrName>
                                        </p:attrNameLst>
                                      </p:cBhvr>
                                      <p:tavLst>
                                        <p:tav tm="0">
                                          <p:val>
                                            <p:strVal val="#ppt_x"/>
                                          </p:val>
                                        </p:tav>
                                        <p:tav tm="100000">
                                          <p:val>
                                            <p:strVal val="#ppt_x"/>
                                          </p:val>
                                        </p:tav>
                                      </p:tavLst>
                                    </p:anim>
                                    <p:anim calcmode="lin" valueType="num">
                                      <p:cBhvr additive="base">
                                        <p:cTn id="154" dur="500" fill="hold"/>
                                        <p:tgtEl>
                                          <p:spTgt spid="191">
                                            <p:txEl>
                                              <p:pRg st="1" end="1"/>
                                            </p:txEl>
                                          </p:spTgt>
                                        </p:tgtEl>
                                        <p:attrNameLst>
                                          <p:attrName>ppt_y</p:attrName>
                                        </p:attrNameLst>
                                      </p:cBhvr>
                                      <p:tavLst>
                                        <p:tav tm="0">
                                          <p:val>
                                            <p:strVal val="1+#ppt_h/2"/>
                                          </p:val>
                                        </p:tav>
                                        <p:tav tm="100000">
                                          <p:val>
                                            <p:strVal val="#ppt_y"/>
                                          </p:val>
                                        </p:tav>
                                      </p:tavLst>
                                    </p:anim>
                                  </p:childTnLst>
                                </p:cTn>
                              </p:par>
                              <p:par>
                                <p:cTn id="155" presetID="2" presetClass="entr" presetSubtype="4" fill="hold" nodeType="withEffect">
                                  <p:stCondLst>
                                    <p:cond delay="0"/>
                                  </p:stCondLst>
                                  <p:childTnLst>
                                    <p:set>
                                      <p:cBhvr>
                                        <p:cTn id="156" dur="1" fill="hold">
                                          <p:stCondLst>
                                            <p:cond delay="0"/>
                                          </p:stCondLst>
                                        </p:cTn>
                                        <p:tgtEl>
                                          <p:spTgt spid="191">
                                            <p:txEl>
                                              <p:pRg st="2" end="2"/>
                                            </p:txEl>
                                          </p:spTgt>
                                        </p:tgtEl>
                                        <p:attrNameLst>
                                          <p:attrName>style.visibility</p:attrName>
                                        </p:attrNameLst>
                                      </p:cBhvr>
                                      <p:to>
                                        <p:strVal val="visible"/>
                                      </p:to>
                                    </p:set>
                                    <p:anim calcmode="lin" valueType="num">
                                      <p:cBhvr additive="base">
                                        <p:cTn id="157" dur="500" fill="hold"/>
                                        <p:tgtEl>
                                          <p:spTgt spid="191">
                                            <p:txEl>
                                              <p:pRg st="2" end="2"/>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191">
                                            <p:txEl>
                                              <p:pRg st="2" end="2"/>
                                            </p:txEl>
                                          </p:spTgt>
                                        </p:tgtEl>
                                        <p:attrNameLst>
                                          <p:attrName>ppt_y</p:attrName>
                                        </p:attrNameLst>
                                      </p:cBhvr>
                                      <p:tavLst>
                                        <p:tav tm="0">
                                          <p:val>
                                            <p:strVal val="1+#ppt_h/2"/>
                                          </p:val>
                                        </p:tav>
                                        <p:tav tm="100000">
                                          <p:val>
                                            <p:strVal val="#ppt_y"/>
                                          </p:val>
                                        </p:tav>
                                      </p:tavLst>
                                    </p:anim>
                                  </p:childTnLst>
                                </p:cTn>
                              </p:par>
                              <p:par>
                                <p:cTn id="159" presetID="2" presetClass="entr" presetSubtype="4" fill="hold" nodeType="withEffect">
                                  <p:stCondLst>
                                    <p:cond delay="0"/>
                                  </p:stCondLst>
                                  <p:childTnLst>
                                    <p:set>
                                      <p:cBhvr>
                                        <p:cTn id="160" dur="1" fill="hold">
                                          <p:stCondLst>
                                            <p:cond delay="0"/>
                                          </p:stCondLst>
                                        </p:cTn>
                                        <p:tgtEl>
                                          <p:spTgt spid="191">
                                            <p:txEl>
                                              <p:pRg st="3" end="3"/>
                                            </p:txEl>
                                          </p:spTgt>
                                        </p:tgtEl>
                                        <p:attrNameLst>
                                          <p:attrName>style.visibility</p:attrName>
                                        </p:attrNameLst>
                                      </p:cBhvr>
                                      <p:to>
                                        <p:strVal val="visible"/>
                                      </p:to>
                                    </p:set>
                                    <p:anim calcmode="lin" valueType="num">
                                      <p:cBhvr additive="base">
                                        <p:cTn id="161" dur="500" fill="hold"/>
                                        <p:tgtEl>
                                          <p:spTgt spid="191">
                                            <p:txEl>
                                              <p:pRg st="3" end="3"/>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1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nodeType="clickEffect">
                                  <p:stCondLst>
                                    <p:cond delay="0"/>
                                  </p:stCondLst>
                                  <p:childTnLst>
                                    <p:set>
                                      <p:cBhvr>
                                        <p:cTn id="166" dur="1" fill="hold">
                                          <p:stCondLst>
                                            <p:cond delay="0"/>
                                          </p:stCondLst>
                                        </p:cTn>
                                        <p:tgtEl>
                                          <p:spTgt spid="191">
                                            <p:txEl>
                                              <p:pRg st="4" end="4"/>
                                            </p:txEl>
                                          </p:spTgt>
                                        </p:tgtEl>
                                        <p:attrNameLst>
                                          <p:attrName>style.visibility</p:attrName>
                                        </p:attrNameLst>
                                      </p:cBhvr>
                                      <p:to>
                                        <p:strVal val="visible"/>
                                      </p:to>
                                    </p:set>
                                    <p:anim calcmode="lin" valueType="num">
                                      <p:cBhvr additive="base">
                                        <p:cTn id="167" dur="500" fill="hold"/>
                                        <p:tgtEl>
                                          <p:spTgt spid="191">
                                            <p:txEl>
                                              <p:pRg st="4" end="4"/>
                                            </p:txEl>
                                          </p:spTgt>
                                        </p:tgtEl>
                                        <p:attrNameLst>
                                          <p:attrName>ppt_x</p:attrName>
                                        </p:attrNameLst>
                                      </p:cBhvr>
                                      <p:tavLst>
                                        <p:tav tm="0">
                                          <p:val>
                                            <p:strVal val="#ppt_x"/>
                                          </p:val>
                                        </p:tav>
                                        <p:tav tm="100000">
                                          <p:val>
                                            <p:strVal val="#ppt_x"/>
                                          </p:val>
                                        </p:tav>
                                      </p:tavLst>
                                    </p:anim>
                                    <p:anim calcmode="lin" valueType="num">
                                      <p:cBhvr additive="base">
                                        <p:cTn id="168" dur="500" fill="hold"/>
                                        <p:tgtEl>
                                          <p:spTgt spid="191">
                                            <p:txEl>
                                              <p:pRg st="4" end="4"/>
                                            </p:txEl>
                                          </p:spTgt>
                                        </p:tgtEl>
                                        <p:attrNameLst>
                                          <p:attrName>ppt_y</p:attrName>
                                        </p:attrNameLst>
                                      </p:cBhvr>
                                      <p:tavLst>
                                        <p:tav tm="0">
                                          <p:val>
                                            <p:strVal val="1+#ppt_h/2"/>
                                          </p:val>
                                        </p:tav>
                                        <p:tav tm="100000">
                                          <p:val>
                                            <p:strVal val="#ppt_y"/>
                                          </p:val>
                                        </p:tav>
                                      </p:tavLst>
                                    </p:anim>
                                  </p:childTnLst>
                                </p:cTn>
                              </p:par>
                              <p:par>
                                <p:cTn id="169" presetID="2" presetClass="entr" presetSubtype="4" fill="hold" nodeType="withEffect">
                                  <p:stCondLst>
                                    <p:cond delay="0"/>
                                  </p:stCondLst>
                                  <p:childTnLst>
                                    <p:set>
                                      <p:cBhvr>
                                        <p:cTn id="170" dur="1" fill="hold">
                                          <p:stCondLst>
                                            <p:cond delay="0"/>
                                          </p:stCondLst>
                                        </p:cTn>
                                        <p:tgtEl>
                                          <p:spTgt spid="191">
                                            <p:txEl>
                                              <p:pRg st="5" end="5"/>
                                            </p:txEl>
                                          </p:spTgt>
                                        </p:tgtEl>
                                        <p:attrNameLst>
                                          <p:attrName>style.visibility</p:attrName>
                                        </p:attrNameLst>
                                      </p:cBhvr>
                                      <p:to>
                                        <p:strVal val="visible"/>
                                      </p:to>
                                    </p:set>
                                    <p:anim calcmode="lin" valueType="num">
                                      <p:cBhvr additive="base">
                                        <p:cTn id="171" dur="500" fill="hold"/>
                                        <p:tgtEl>
                                          <p:spTgt spid="191">
                                            <p:txEl>
                                              <p:pRg st="5" end="5"/>
                                            </p:txEl>
                                          </p:spTgt>
                                        </p:tgtEl>
                                        <p:attrNameLst>
                                          <p:attrName>ppt_x</p:attrName>
                                        </p:attrNameLst>
                                      </p:cBhvr>
                                      <p:tavLst>
                                        <p:tav tm="0">
                                          <p:val>
                                            <p:strVal val="#ppt_x"/>
                                          </p:val>
                                        </p:tav>
                                        <p:tav tm="100000">
                                          <p:val>
                                            <p:strVal val="#ppt_x"/>
                                          </p:val>
                                        </p:tav>
                                      </p:tavLst>
                                    </p:anim>
                                    <p:anim calcmode="lin" valueType="num">
                                      <p:cBhvr additive="base">
                                        <p:cTn id="172" dur="500" fill="hold"/>
                                        <p:tgtEl>
                                          <p:spTgt spid="191">
                                            <p:txEl>
                                              <p:pRg st="5" end="5"/>
                                            </p:txEl>
                                          </p:spTgt>
                                        </p:tgtEl>
                                        <p:attrNameLst>
                                          <p:attrName>ppt_y</p:attrName>
                                        </p:attrNameLst>
                                      </p:cBhvr>
                                      <p:tavLst>
                                        <p:tav tm="0">
                                          <p:val>
                                            <p:strVal val="1+#ppt_h/2"/>
                                          </p:val>
                                        </p:tav>
                                        <p:tav tm="100000">
                                          <p:val>
                                            <p:strVal val="#ppt_y"/>
                                          </p:val>
                                        </p:tav>
                                      </p:tavLst>
                                    </p:anim>
                                  </p:childTnLst>
                                </p:cTn>
                              </p:par>
                              <p:par>
                                <p:cTn id="173" presetID="2" presetClass="entr" presetSubtype="4" fill="hold" nodeType="withEffect">
                                  <p:stCondLst>
                                    <p:cond delay="0"/>
                                  </p:stCondLst>
                                  <p:childTnLst>
                                    <p:set>
                                      <p:cBhvr>
                                        <p:cTn id="174" dur="1" fill="hold">
                                          <p:stCondLst>
                                            <p:cond delay="0"/>
                                          </p:stCondLst>
                                        </p:cTn>
                                        <p:tgtEl>
                                          <p:spTgt spid="191">
                                            <p:txEl>
                                              <p:pRg st="6" end="6"/>
                                            </p:txEl>
                                          </p:spTgt>
                                        </p:tgtEl>
                                        <p:attrNameLst>
                                          <p:attrName>style.visibility</p:attrName>
                                        </p:attrNameLst>
                                      </p:cBhvr>
                                      <p:to>
                                        <p:strVal val="visible"/>
                                      </p:to>
                                    </p:set>
                                    <p:anim calcmode="lin" valueType="num">
                                      <p:cBhvr additive="base">
                                        <p:cTn id="175" dur="500" fill="hold"/>
                                        <p:tgtEl>
                                          <p:spTgt spid="191">
                                            <p:txEl>
                                              <p:pRg st="6" end="6"/>
                                            </p:txEl>
                                          </p:spTgt>
                                        </p:tgtEl>
                                        <p:attrNameLst>
                                          <p:attrName>ppt_x</p:attrName>
                                        </p:attrNameLst>
                                      </p:cBhvr>
                                      <p:tavLst>
                                        <p:tav tm="0">
                                          <p:val>
                                            <p:strVal val="#ppt_x"/>
                                          </p:val>
                                        </p:tav>
                                        <p:tav tm="100000">
                                          <p:val>
                                            <p:strVal val="#ppt_x"/>
                                          </p:val>
                                        </p:tav>
                                      </p:tavLst>
                                    </p:anim>
                                    <p:anim calcmode="lin" valueType="num">
                                      <p:cBhvr additive="base">
                                        <p:cTn id="176" dur="500" fill="hold"/>
                                        <p:tgtEl>
                                          <p:spTgt spid="19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nodeType="clickEffect">
                                  <p:stCondLst>
                                    <p:cond delay="0"/>
                                  </p:stCondLst>
                                  <p:childTnLst>
                                    <p:set>
                                      <p:cBhvr>
                                        <p:cTn id="180" dur="1" fill="hold">
                                          <p:stCondLst>
                                            <p:cond delay="0"/>
                                          </p:stCondLst>
                                        </p:cTn>
                                        <p:tgtEl>
                                          <p:spTgt spid="191">
                                            <p:txEl>
                                              <p:pRg st="7" end="7"/>
                                            </p:txEl>
                                          </p:spTgt>
                                        </p:tgtEl>
                                        <p:attrNameLst>
                                          <p:attrName>style.visibility</p:attrName>
                                        </p:attrNameLst>
                                      </p:cBhvr>
                                      <p:to>
                                        <p:strVal val="visible"/>
                                      </p:to>
                                    </p:set>
                                    <p:anim calcmode="lin" valueType="num">
                                      <p:cBhvr additive="base">
                                        <p:cTn id="181" dur="500" fill="hold"/>
                                        <p:tgtEl>
                                          <p:spTgt spid="191">
                                            <p:txEl>
                                              <p:pRg st="7" end="7"/>
                                            </p:txEl>
                                          </p:spTgt>
                                        </p:tgtEl>
                                        <p:attrNameLst>
                                          <p:attrName>ppt_x</p:attrName>
                                        </p:attrNameLst>
                                      </p:cBhvr>
                                      <p:tavLst>
                                        <p:tav tm="0">
                                          <p:val>
                                            <p:strVal val="#ppt_x"/>
                                          </p:val>
                                        </p:tav>
                                        <p:tav tm="100000">
                                          <p:val>
                                            <p:strVal val="#ppt_x"/>
                                          </p:val>
                                        </p:tav>
                                      </p:tavLst>
                                    </p:anim>
                                    <p:anim calcmode="lin" valueType="num">
                                      <p:cBhvr additive="base">
                                        <p:cTn id="182" dur="500" fill="hold"/>
                                        <p:tgtEl>
                                          <p:spTgt spid="191">
                                            <p:txEl>
                                              <p:pRg st="7" end="7"/>
                                            </p:txEl>
                                          </p:spTgt>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191">
                                            <p:txEl>
                                              <p:pRg st="8" end="8"/>
                                            </p:txEl>
                                          </p:spTgt>
                                        </p:tgtEl>
                                        <p:attrNameLst>
                                          <p:attrName>style.visibility</p:attrName>
                                        </p:attrNameLst>
                                      </p:cBhvr>
                                      <p:to>
                                        <p:strVal val="visible"/>
                                      </p:to>
                                    </p:set>
                                    <p:anim calcmode="lin" valueType="num">
                                      <p:cBhvr additive="base">
                                        <p:cTn id="185" dur="500" fill="hold"/>
                                        <p:tgtEl>
                                          <p:spTgt spid="191">
                                            <p:txEl>
                                              <p:pRg st="8" end="8"/>
                                            </p:txEl>
                                          </p:spTgt>
                                        </p:tgtEl>
                                        <p:attrNameLst>
                                          <p:attrName>ppt_x</p:attrName>
                                        </p:attrNameLst>
                                      </p:cBhvr>
                                      <p:tavLst>
                                        <p:tav tm="0">
                                          <p:val>
                                            <p:strVal val="#ppt_x"/>
                                          </p:val>
                                        </p:tav>
                                        <p:tav tm="100000">
                                          <p:val>
                                            <p:strVal val="#ppt_x"/>
                                          </p:val>
                                        </p:tav>
                                      </p:tavLst>
                                    </p:anim>
                                    <p:anim calcmode="lin" valueType="num">
                                      <p:cBhvr additive="base">
                                        <p:cTn id="186" dur="500" fill="hold"/>
                                        <p:tgtEl>
                                          <p:spTgt spid="191">
                                            <p:txEl>
                                              <p:pRg st="8" end="8"/>
                                            </p:txEl>
                                          </p:spTgt>
                                        </p:tgtEl>
                                        <p:attrNameLst>
                                          <p:attrName>ppt_y</p:attrName>
                                        </p:attrNameLst>
                                      </p:cBhvr>
                                      <p:tavLst>
                                        <p:tav tm="0">
                                          <p:val>
                                            <p:strVal val="1+#ppt_h/2"/>
                                          </p:val>
                                        </p:tav>
                                        <p:tav tm="100000">
                                          <p:val>
                                            <p:strVal val="#ppt_y"/>
                                          </p:val>
                                        </p:tav>
                                      </p:tavLst>
                                    </p:anim>
                                  </p:childTnLst>
                                </p:cTn>
                              </p:par>
                              <p:par>
                                <p:cTn id="187" presetID="2" presetClass="entr" presetSubtype="4" fill="hold" nodeType="withEffect">
                                  <p:stCondLst>
                                    <p:cond delay="0"/>
                                  </p:stCondLst>
                                  <p:childTnLst>
                                    <p:set>
                                      <p:cBhvr>
                                        <p:cTn id="188" dur="1" fill="hold">
                                          <p:stCondLst>
                                            <p:cond delay="0"/>
                                          </p:stCondLst>
                                        </p:cTn>
                                        <p:tgtEl>
                                          <p:spTgt spid="191">
                                            <p:txEl>
                                              <p:pRg st="9" end="9"/>
                                            </p:txEl>
                                          </p:spTgt>
                                        </p:tgtEl>
                                        <p:attrNameLst>
                                          <p:attrName>style.visibility</p:attrName>
                                        </p:attrNameLst>
                                      </p:cBhvr>
                                      <p:to>
                                        <p:strVal val="visible"/>
                                      </p:to>
                                    </p:set>
                                    <p:anim calcmode="lin" valueType="num">
                                      <p:cBhvr additive="base">
                                        <p:cTn id="189" dur="500" fill="hold"/>
                                        <p:tgtEl>
                                          <p:spTgt spid="191">
                                            <p:txEl>
                                              <p:pRg st="9" end="9"/>
                                            </p:txEl>
                                          </p:spTgt>
                                        </p:tgtEl>
                                        <p:attrNameLst>
                                          <p:attrName>ppt_x</p:attrName>
                                        </p:attrNameLst>
                                      </p:cBhvr>
                                      <p:tavLst>
                                        <p:tav tm="0">
                                          <p:val>
                                            <p:strVal val="#ppt_x"/>
                                          </p:val>
                                        </p:tav>
                                        <p:tav tm="100000">
                                          <p:val>
                                            <p:strVal val="#ppt_x"/>
                                          </p:val>
                                        </p:tav>
                                      </p:tavLst>
                                    </p:anim>
                                    <p:anim calcmode="lin" valueType="num">
                                      <p:cBhvr additive="base">
                                        <p:cTn id="190" dur="500" fill="hold"/>
                                        <p:tgtEl>
                                          <p:spTgt spid="19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91" fill="hold">
                      <p:stCondLst>
                        <p:cond delay="indefinite"/>
                      </p:stCondLst>
                      <p:childTnLst>
                        <p:par>
                          <p:cTn id="192" fill="hold">
                            <p:stCondLst>
                              <p:cond delay="0"/>
                            </p:stCondLst>
                            <p:childTnLst>
                              <p:par>
                                <p:cTn id="193" presetID="2" presetClass="entr" presetSubtype="4" fill="hold" nodeType="clickEffect">
                                  <p:stCondLst>
                                    <p:cond delay="0"/>
                                  </p:stCondLst>
                                  <p:childTnLst>
                                    <p:set>
                                      <p:cBhvr>
                                        <p:cTn id="194" dur="1" fill="hold">
                                          <p:stCondLst>
                                            <p:cond delay="0"/>
                                          </p:stCondLst>
                                        </p:cTn>
                                        <p:tgtEl>
                                          <p:spTgt spid="189">
                                            <p:txEl>
                                              <p:pRg st="0" end="0"/>
                                            </p:txEl>
                                          </p:spTgt>
                                        </p:tgtEl>
                                        <p:attrNameLst>
                                          <p:attrName>style.visibility</p:attrName>
                                        </p:attrNameLst>
                                      </p:cBhvr>
                                      <p:to>
                                        <p:strVal val="visible"/>
                                      </p:to>
                                    </p:set>
                                    <p:anim calcmode="lin" valueType="num">
                                      <p:cBhvr additive="base">
                                        <p:cTn id="195" dur="500" fill="hold"/>
                                        <p:tgtEl>
                                          <p:spTgt spid="189">
                                            <p:txEl>
                                              <p:pRg st="0" end="0"/>
                                            </p:txEl>
                                          </p:spTgt>
                                        </p:tgtEl>
                                        <p:attrNameLst>
                                          <p:attrName>ppt_x</p:attrName>
                                        </p:attrNameLst>
                                      </p:cBhvr>
                                      <p:tavLst>
                                        <p:tav tm="0">
                                          <p:val>
                                            <p:strVal val="#ppt_x"/>
                                          </p:val>
                                        </p:tav>
                                        <p:tav tm="100000">
                                          <p:val>
                                            <p:strVal val="#ppt_x"/>
                                          </p:val>
                                        </p:tav>
                                      </p:tavLst>
                                    </p:anim>
                                    <p:anim calcmode="lin" valueType="num">
                                      <p:cBhvr additive="base">
                                        <p:cTn id="196" dur="500" fill="hold"/>
                                        <p:tgtEl>
                                          <p:spTgt spid="189">
                                            <p:txEl>
                                              <p:pRg st="0" end="0"/>
                                            </p:txEl>
                                          </p:spTgt>
                                        </p:tgtEl>
                                        <p:attrNameLst>
                                          <p:attrName>ppt_y</p:attrName>
                                        </p:attrNameLst>
                                      </p:cBhvr>
                                      <p:tavLst>
                                        <p:tav tm="0">
                                          <p:val>
                                            <p:strVal val="1+#ppt_h/2"/>
                                          </p:val>
                                        </p:tav>
                                        <p:tav tm="100000">
                                          <p:val>
                                            <p:strVal val="#ppt_y"/>
                                          </p:val>
                                        </p:tav>
                                      </p:tavLst>
                                    </p:anim>
                                  </p:childTnLst>
                                </p:cTn>
                              </p:par>
                              <p:par>
                                <p:cTn id="197" presetID="2" presetClass="entr" presetSubtype="4" fill="hold" nodeType="withEffect">
                                  <p:stCondLst>
                                    <p:cond delay="0"/>
                                  </p:stCondLst>
                                  <p:childTnLst>
                                    <p:set>
                                      <p:cBhvr>
                                        <p:cTn id="198" dur="1" fill="hold">
                                          <p:stCondLst>
                                            <p:cond delay="0"/>
                                          </p:stCondLst>
                                        </p:cTn>
                                        <p:tgtEl>
                                          <p:spTgt spid="189">
                                            <p:txEl>
                                              <p:pRg st="1" end="1"/>
                                            </p:txEl>
                                          </p:spTgt>
                                        </p:tgtEl>
                                        <p:attrNameLst>
                                          <p:attrName>style.visibility</p:attrName>
                                        </p:attrNameLst>
                                      </p:cBhvr>
                                      <p:to>
                                        <p:strVal val="visible"/>
                                      </p:to>
                                    </p:set>
                                    <p:anim calcmode="lin" valueType="num">
                                      <p:cBhvr additive="base">
                                        <p:cTn id="199" dur="500" fill="hold"/>
                                        <p:tgtEl>
                                          <p:spTgt spid="189">
                                            <p:txEl>
                                              <p:pRg st="1" end="1"/>
                                            </p:txEl>
                                          </p:spTgt>
                                        </p:tgtEl>
                                        <p:attrNameLst>
                                          <p:attrName>ppt_x</p:attrName>
                                        </p:attrNameLst>
                                      </p:cBhvr>
                                      <p:tavLst>
                                        <p:tav tm="0">
                                          <p:val>
                                            <p:strVal val="#ppt_x"/>
                                          </p:val>
                                        </p:tav>
                                        <p:tav tm="100000">
                                          <p:val>
                                            <p:strVal val="#ppt_x"/>
                                          </p:val>
                                        </p:tav>
                                      </p:tavLst>
                                    </p:anim>
                                    <p:anim calcmode="lin" valueType="num">
                                      <p:cBhvr additive="base">
                                        <p:cTn id="200" dur="500" fill="hold"/>
                                        <p:tgtEl>
                                          <p:spTgt spid="189">
                                            <p:txEl>
                                              <p:pRg st="1" end="1"/>
                                            </p:txEl>
                                          </p:spTgt>
                                        </p:tgtEl>
                                        <p:attrNameLst>
                                          <p:attrName>ppt_y</p:attrName>
                                        </p:attrNameLst>
                                      </p:cBhvr>
                                      <p:tavLst>
                                        <p:tav tm="0">
                                          <p:val>
                                            <p:strVal val="1+#ppt_h/2"/>
                                          </p:val>
                                        </p:tav>
                                        <p:tav tm="100000">
                                          <p:val>
                                            <p:strVal val="#ppt_y"/>
                                          </p:val>
                                        </p:tav>
                                      </p:tavLst>
                                    </p:anim>
                                  </p:childTnLst>
                                </p:cTn>
                              </p:par>
                              <p:par>
                                <p:cTn id="201" presetID="2" presetClass="entr" presetSubtype="4" fill="hold" nodeType="withEffect">
                                  <p:stCondLst>
                                    <p:cond delay="0"/>
                                  </p:stCondLst>
                                  <p:childTnLst>
                                    <p:set>
                                      <p:cBhvr>
                                        <p:cTn id="202" dur="1" fill="hold">
                                          <p:stCondLst>
                                            <p:cond delay="0"/>
                                          </p:stCondLst>
                                        </p:cTn>
                                        <p:tgtEl>
                                          <p:spTgt spid="189">
                                            <p:txEl>
                                              <p:pRg st="2" end="2"/>
                                            </p:txEl>
                                          </p:spTgt>
                                        </p:tgtEl>
                                        <p:attrNameLst>
                                          <p:attrName>style.visibility</p:attrName>
                                        </p:attrNameLst>
                                      </p:cBhvr>
                                      <p:to>
                                        <p:strVal val="visible"/>
                                      </p:to>
                                    </p:set>
                                    <p:anim calcmode="lin" valueType="num">
                                      <p:cBhvr additive="base">
                                        <p:cTn id="203" dur="500" fill="hold"/>
                                        <p:tgtEl>
                                          <p:spTgt spid="189">
                                            <p:txEl>
                                              <p:pRg st="2" end="2"/>
                                            </p:txEl>
                                          </p:spTgt>
                                        </p:tgtEl>
                                        <p:attrNameLst>
                                          <p:attrName>ppt_x</p:attrName>
                                        </p:attrNameLst>
                                      </p:cBhvr>
                                      <p:tavLst>
                                        <p:tav tm="0">
                                          <p:val>
                                            <p:strVal val="#ppt_x"/>
                                          </p:val>
                                        </p:tav>
                                        <p:tav tm="100000">
                                          <p:val>
                                            <p:strVal val="#ppt_x"/>
                                          </p:val>
                                        </p:tav>
                                      </p:tavLst>
                                    </p:anim>
                                    <p:anim calcmode="lin" valueType="num">
                                      <p:cBhvr additive="base">
                                        <p:cTn id="204" dur="500" fill="hold"/>
                                        <p:tgtEl>
                                          <p:spTgt spid="1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5" fill="hold">
                      <p:stCondLst>
                        <p:cond delay="indefinite"/>
                      </p:stCondLst>
                      <p:childTnLst>
                        <p:par>
                          <p:cTn id="206" fill="hold">
                            <p:stCondLst>
                              <p:cond delay="0"/>
                            </p:stCondLst>
                            <p:childTnLst>
                              <p:par>
                                <p:cTn id="207" presetID="2" presetClass="entr" presetSubtype="4" fill="hold" nodeType="clickEffect">
                                  <p:stCondLst>
                                    <p:cond delay="0"/>
                                  </p:stCondLst>
                                  <p:childTnLst>
                                    <p:set>
                                      <p:cBhvr>
                                        <p:cTn id="208" dur="1" fill="hold">
                                          <p:stCondLst>
                                            <p:cond delay="0"/>
                                          </p:stCondLst>
                                        </p:cTn>
                                        <p:tgtEl>
                                          <p:spTgt spid="189">
                                            <p:txEl>
                                              <p:pRg st="3" end="3"/>
                                            </p:txEl>
                                          </p:spTgt>
                                        </p:tgtEl>
                                        <p:attrNameLst>
                                          <p:attrName>style.visibility</p:attrName>
                                        </p:attrNameLst>
                                      </p:cBhvr>
                                      <p:to>
                                        <p:strVal val="visible"/>
                                      </p:to>
                                    </p:set>
                                    <p:anim calcmode="lin" valueType="num">
                                      <p:cBhvr additive="base">
                                        <p:cTn id="209" dur="500" fill="hold"/>
                                        <p:tgtEl>
                                          <p:spTgt spid="189">
                                            <p:txEl>
                                              <p:pRg st="3" end="3"/>
                                            </p:txEl>
                                          </p:spTgt>
                                        </p:tgtEl>
                                        <p:attrNameLst>
                                          <p:attrName>ppt_x</p:attrName>
                                        </p:attrNameLst>
                                      </p:cBhvr>
                                      <p:tavLst>
                                        <p:tav tm="0">
                                          <p:val>
                                            <p:strVal val="#ppt_x"/>
                                          </p:val>
                                        </p:tav>
                                        <p:tav tm="100000">
                                          <p:val>
                                            <p:strVal val="#ppt_x"/>
                                          </p:val>
                                        </p:tav>
                                      </p:tavLst>
                                    </p:anim>
                                    <p:anim calcmode="lin" valueType="num">
                                      <p:cBhvr additive="base">
                                        <p:cTn id="210" dur="500" fill="hold"/>
                                        <p:tgtEl>
                                          <p:spTgt spid="189">
                                            <p:txEl>
                                              <p:pRg st="3" end="3"/>
                                            </p:txEl>
                                          </p:spTgt>
                                        </p:tgtEl>
                                        <p:attrNameLst>
                                          <p:attrName>ppt_y</p:attrName>
                                        </p:attrNameLst>
                                      </p:cBhvr>
                                      <p:tavLst>
                                        <p:tav tm="0">
                                          <p:val>
                                            <p:strVal val="1+#ppt_h/2"/>
                                          </p:val>
                                        </p:tav>
                                        <p:tav tm="100000">
                                          <p:val>
                                            <p:strVal val="#ppt_y"/>
                                          </p:val>
                                        </p:tav>
                                      </p:tavLst>
                                    </p:anim>
                                  </p:childTnLst>
                                </p:cTn>
                              </p:par>
                              <p:par>
                                <p:cTn id="211" presetID="2" presetClass="entr" presetSubtype="4" fill="hold" nodeType="withEffect">
                                  <p:stCondLst>
                                    <p:cond delay="0"/>
                                  </p:stCondLst>
                                  <p:childTnLst>
                                    <p:set>
                                      <p:cBhvr>
                                        <p:cTn id="212" dur="1" fill="hold">
                                          <p:stCondLst>
                                            <p:cond delay="0"/>
                                          </p:stCondLst>
                                        </p:cTn>
                                        <p:tgtEl>
                                          <p:spTgt spid="189">
                                            <p:txEl>
                                              <p:pRg st="4" end="4"/>
                                            </p:txEl>
                                          </p:spTgt>
                                        </p:tgtEl>
                                        <p:attrNameLst>
                                          <p:attrName>style.visibility</p:attrName>
                                        </p:attrNameLst>
                                      </p:cBhvr>
                                      <p:to>
                                        <p:strVal val="visible"/>
                                      </p:to>
                                    </p:set>
                                    <p:anim calcmode="lin" valueType="num">
                                      <p:cBhvr additive="base">
                                        <p:cTn id="213" dur="500" fill="hold"/>
                                        <p:tgtEl>
                                          <p:spTgt spid="189">
                                            <p:txEl>
                                              <p:pRg st="4" end="4"/>
                                            </p:txEl>
                                          </p:spTgt>
                                        </p:tgtEl>
                                        <p:attrNameLst>
                                          <p:attrName>ppt_x</p:attrName>
                                        </p:attrNameLst>
                                      </p:cBhvr>
                                      <p:tavLst>
                                        <p:tav tm="0">
                                          <p:val>
                                            <p:strVal val="#ppt_x"/>
                                          </p:val>
                                        </p:tav>
                                        <p:tav tm="100000">
                                          <p:val>
                                            <p:strVal val="#ppt_x"/>
                                          </p:val>
                                        </p:tav>
                                      </p:tavLst>
                                    </p:anim>
                                    <p:anim calcmode="lin" valueType="num">
                                      <p:cBhvr additive="base">
                                        <p:cTn id="214" dur="500" fill="hold"/>
                                        <p:tgtEl>
                                          <p:spTgt spid="1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4" fill="hold" nodeType="clickEffect">
                                  <p:stCondLst>
                                    <p:cond delay="0"/>
                                  </p:stCondLst>
                                  <p:childTnLst>
                                    <p:set>
                                      <p:cBhvr>
                                        <p:cTn id="218" dur="1" fill="hold">
                                          <p:stCondLst>
                                            <p:cond delay="0"/>
                                          </p:stCondLst>
                                        </p:cTn>
                                        <p:tgtEl>
                                          <p:spTgt spid="189">
                                            <p:txEl>
                                              <p:pRg st="5" end="5"/>
                                            </p:txEl>
                                          </p:spTgt>
                                        </p:tgtEl>
                                        <p:attrNameLst>
                                          <p:attrName>style.visibility</p:attrName>
                                        </p:attrNameLst>
                                      </p:cBhvr>
                                      <p:to>
                                        <p:strVal val="visible"/>
                                      </p:to>
                                    </p:set>
                                    <p:anim calcmode="lin" valueType="num">
                                      <p:cBhvr additive="base">
                                        <p:cTn id="219" dur="500" fill="hold"/>
                                        <p:tgtEl>
                                          <p:spTgt spid="189">
                                            <p:txEl>
                                              <p:pRg st="5" end="5"/>
                                            </p:txEl>
                                          </p:spTgt>
                                        </p:tgtEl>
                                        <p:attrNameLst>
                                          <p:attrName>ppt_x</p:attrName>
                                        </p:attrNameLst>
                                      </p:cBhvr>
                                      <p:tavLst>
                                        <p:tav tm="0">
                                          <p:val>
                                            <p:strVal val="#ppt_x"/>
                                          </p:val>
                                        </p:tav>
                                        <p:tav tm="100000">
                                          <p:val>
                                            <p:strVal val="#ppt_x"/>
                                          </p:val>
                                        </p:tav>
                                      </p:tavLst>
                                    </p:anim>
                                    <p:anim calcmode="lin" valueType="num">
                                      <p:cBhvr additive="base">
                                        <p:cTn id="220" dur="500" fill="hold"/>
                                        <p:tgtEl>
                                          <p:spTgt spid="189">
                                            <p:txEl>
                                              <p:pRg st="5" end="5"/>
                                            </p:txEl>
                                          </p:spTgt>
                                        </p:tgtEl>
                                        <p:attrNameLst>
                                          <p:attrName>ppt_y</p:attrName>
                                        </p:attrNameLst>
                                      </p:cBhvr>
                                      <p:tavLst>
                                        <p:tav tm="0">
                                          <p:val>
                                            <p:strVal val="1+#ppt_h/2"/>
                                          </p:val>
                                        </p:tav>
                                        <p:tav tm="100000">
                                          <p:val>
                                            <p:strVal val="#ppt_y"/>
                                          </p:val>
                                        </p:tav>
                                      </p:tavLst>
                                    </p:anim>
                                  </p:childTnLst>
                                </p:cTn>
                              </p:par>
                              <p:par>
                                <p:cTn id="221" presetID="2" presetClass="entr" presetSubtype="4" fill="hold" nodeType="withEffect">
                                  <p:stCondLst>
                                    <p:cond delay="0"/>
                                  </p:stCondLst>
                                  <p:childTnLst>
                                    <p:set>
                                      <p:cBhvr>
                                        <p:cTn id="222" dur="1" fill="hold">
                                          <p:stCondLst>
                                            <p:cond delay="0"/>
                                          </p:stCondLst>
                                        </p:cTn>
                                        <p:tgtEl>
                                          <p:spTgt spid="189">
                                            <p:txEl>
                                              <p:pRg st="6" end="6"/>
                                            </p:txEl>
                                          </p:spTgt>
                                        </p:tgtEl>
                                        <p:attrNameLst>
                                          <p:attrName>style.visibility</p:attrName>
                                        </p:attrNameLst>
                                      </p:cBhvr>
                                      <p:to>
                                        <p:strVal val="visible"/>
                                      </p:to>
                                    </p:set>
                                    <p:anim calcmode="lin" valueType="num">
                                      <p:cBhvr additive="base">
                                        <p:cTn id="223" dur="500" fill="hold"/>
                                        <p:tgtEl>
                                          <p:spTgt spid="189">
                                            <p:txEl>
                                              <p:pRg st="6" end="6"/>
                                            </p:txEl>
                                          </p:spTgt>
                                        </p:tgtEl>
                                        <p:attrNameLst>
                                          <p:attrName>ppt_x</p:attrName>
                                        </p:attrNameLst>
                                      </p:cBhvr>
                                      <p:tavLst>
                                        <p:tav tm="0">
                                          <p:val>
                                            <p:strVal val="#ppt_x"/>
                                          </p:val>
                                        </p:tav>
                                        <p:tav tm="100000">
                                          <p:val>
                                            <p:strVal val="#ppt_x"/>
                                          </p:val>
                                        </p:tav>
                                      </p:tavLst>
                                    </p:anim>
                                    <p:anim calcmode="lin" valueType="num">
                                      <p:cBhvr additive="base">
                                        <p:cTn id="224" dur="500" fill="hold"/>
                                        <p:tgtEl>
                                          <p:spTgt spid="18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p:bldP spid="39" grpId="0"/>
      <p:bldP spid="40" grpId="0"/>
      <p:bldP spid="45" grpId="0" animBg="1"/>
      <p:bldP spid="46" grpId="0" animBg="1"/>
      <p:bldP spid="178" grpId="0" build="p"/>
      <p:bldP spid="1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DC0A7-7B71-4CFA-B4C4-A3BE03612099}"/>
              </a:ext>
            </a:extLst>
          </p:cNvPr>
          <p:cNvSpPr>
            <a:spLocks noGrp="1"/>
          </p:cNvSpPr>
          <p:nvPr>
            <p:ph type="title"/>
          </p:nvPr>
        </p:nvSpPr>
        <p:spPr/>
        <p:txBody>
          <a:bodyPr/>
          <a:lstStyle/>
          <a:p>
            <a:r>
              <a:rPr lang="en-US" dirty="0"/>
              <a:t>Balancing an Intelligent Experience</a:t>
            </a:r>
          </a:p>
        </p:txBody>
      </p:sp>
      <p:sp>
        <p:nvSpPr>
          <p:cNvPr id="7" name="Content Placeholder 6">
            <a:extLst>
              <a:ext uri="{FF2B5EF4-FFF2-40B4-BE49-F238E27FC236}">
                <a16:creationId xmlns:a16="http://schemas.microsoft.com/office/drawing/2014/main" id="{68078FEC-4FFF-4999-BAC8-57731BE646B8}"/>
              </a:ext>
            </a:extLst>
          </p:cNvPr>
          <p:cNvSpPr>
            <a:spLocks noGrp="1"/>
          </p:cNvSpPr>
          <p:nvPr>
            <p:ph sz="half" idx="1"/>
          </p:nvPr>
        </p:nvSpPr>
        <p:spPr/>
        <p:txBody>
          <a:bodyPr>
            <a:normAutofit lnSpcReduction="10000"/>
          </a:bodyPr>
          <a:lstStyle/>
          <a:p>
            <a:r>
              <a:rPr lang="en-US" dirty="0"/>
              <a:t>Forcefulness</a:t>
            </a:r>
          </a:p>
          <a:p>
            <a:endParaRPr lang="en-US" dirty="0"/>
          </a:p>
          <a:p>
            <a:r>
              <a:rPr lang="en-US" dirty="0"/>
              <a:t>Frequency</a:t>
            </a:r>
          </a:p>
          <a:p>
            <a:endParaRPr lang="en-US" dirty="0"/>
          </a:p>
          <a:p>
            <a:r>
              <a:rPr lang="en-US" dirty="0"/>
              <a:t>Value of Success</a:t>
            </a:r>
          </a:p>
          <a:p>
            <a:endParaRPr lang="en-US" dirty="0"/>
          </a:p>
          <a:p>
            <a:r>
              <a:rPr lang="en-US" dirty="0"/>
              <a:t>Cost of Failure</a:t>
            </a:r>
          </a:p>
          <a:p>
            <a:endParaRPr lang="en-US" dirty="0"/>
          </a:p>
          <a:p>
            <a:r>
              <a:rPr lang="en-US" dirty="0"/>
              <a:t>Quality of the Intelligence</a:t>
            </a:r>
          </a:p>
        </p:txBody>
      </p:sp>
      <p:sp>
        <p:nvSpPr>
          <p:cNvPr id="8" name="Content Placeholder 7">
            <a:extLst>
              <a:ext uri="{FF2B5EF4-FFF2-40B4-BE49-F238E27FC236}">
                <a16:creationId xmlns:a16="http://schemas.microsoft.com/office/drawing/2014/main" id="{AE0AA789-63E5-445C-B896-841EBC4CCEFE}"/>
              </a:ext>
            </a:extLst>
          </p:cNvPr>
          <p:cNvSpPr>
            <a:spLocks noGrp="1"/>
          </p:cNvSpPr>
          <p:nvPr>
            <p:ph sz="half" idx="2"/>
          </p:nvPr>
        </p:nvSpPr>
        <p:spPr/>
        <p:txBody>
          <a:bodyPr>
            <a:normAutofit lnSpcReduction="10000"/>
          </a:bodyPr>
          <a:lstStyle/>
          <a:p>
            <a:r>
              <a:rPr lang="en-US" dirty="0"/>
              <a:t>If the intelligence is poor…</a:t>
            </a:r>
          </a:p>
          <a:p>
            <a:pPr lvl="1"/>
            <a:r>
              <a:rPr lang="en-US" dirty="0"/>
              <a:t>E.g. when the system is new</a:t>
            </a:r>
          </a:p>
          <a:p>
            <a:endParaRPr lang="en-US" dirty="0"/>
          </a:p>
          <a:p>
            <a:r>
              <a:rPr lang="en-US" dirty="0"/>
              <a:t>If the cost of a mistake is high…</a:t>
            </a:r>
          </a:p>
          <a:p>
            <a:pPr lvl="1"/>
            <a:r>
              <a:rPr lang="en-US" dirty="0"/>
              <a:t>E.g. a surgical robot</a:t>
            </a:r>
          </a:p>
          <a:p>
            <a:endParaRPr lang="en-US" dirty="0"/>
          </a:p>
          <a:p>
            <a:r>
              <a:rPr lang="en-US" dirty="0"/>
              <a:t>If there is legacy UX…</a:t>
            </a:r>
          </a:p>
          <a:p>
            <a:pPr lvl="1"/>
            <a:r>
              <a:rPr lang="en-US" dirty="0"/>
              <a:t>E.g. integrating into an existing application</a:t>
            </a:r>
          </a:p>
        </p:txBody>
      </p:sp>
    </p:spTree>
    <p:extLst>
      <p:ext uri="{BB962C8B-B14F-4D97-AF65-F5344CB8AC3E}">
        <p14:creationId xmlns:p14="http://schemas.microsoft.com/office/powerpoint/2010/main" val="196686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 calcmode="lin" valueType="num">
                                      <p:cBhvr additive="base">
                                        <p:cTn id="1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 calcmode="lin" valueType="num">
                                      <p:cBhvr additive="base">
                                        <p:cTn id="2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 calcmode="lin" valueType="num">
                                      <p:cBhvr additive="base">
                                        <p:cTn id="2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 calcmode="lin" valueType="num">
                                      <p:cBhvr additive="base">
                                        <p:cTn id="3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lated image">
            <a:extLst>
              <a:ext uri="{FF2B5EF4-FFF2-40B4-BE49-F238E27FC236}">
                <a16:creationId xmlns:a16="http://schemas.microsoft.com/office/drawing/2014/main" id="{FD995C74-FE66-41BE-87B4-8E6A39127E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84" y="506534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65FBF19B-EA05-4CAD-8AA3-5F9A8D5AC911}"/>
              </a:ext>
            </a:extLst>
          </p:cNvPr>
          <p:cNvSpPr/>
          <p:nvPr/>
        </p:nvSpPr>
        <p:spPr>
          <a:xfrm>
            <a:off x="845531" y="532533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0FAA1F-691E-4944-81F2-280359378819}"/>
              </a:ext>
            </a:extLst>
          </p:cNvPr>
          <p:cNvSpPr txBox="1"/>
          <p:nvPr/>
        </p:nvSpPr>
        <p:spPr>
          <a:xfrm>
            <a:off x="845531" y="5337820"/>
            <a:ext cx="1570751" cy="584775"/>
          </a:xfrm>
          <a:prstGeom prst="rect">
            <a:avLst/>
          </a:prstGeom>
          <a:noFill/>
        </p:spPr>
        <p:txBody>
          <a:bodyPr wrap="none" rtlCol="0">
            <a:spAutoFit/>
          </a:bodyPr>
          <a:lstStyle/>
          <a:p>
            <a:r>
              <a:rPr lang="en-US" sz="1600" b="1" dirty="0"/>
              <a:t>Playing a Song…</a:t>
            </a:r>
          </a:p>
          <a:p>
            <a:endParaRPr lang="en-US" sz="1600" b="1" dirty="0"/>
          </a:p>
        </p:txBody>
      </p:sp>
      <p:pic>
        <p:nvPicPr>
          <p:cNvPr id="8" name="Picture 7">
            <a:extLst>
              <a:ext uri="{FF2B5EF4-FFF2-40B4-BE49-F238E27FC236}">
                <a16:creationId xmlns:a16="http://schemas.microsoft.com/office/drawing/2014/main" id="{ED213491-EAEA-40B9-AF8F-D146AD60C97E}"/>
              </a:ext>
            </a:extLst>
          </p:cNvPr>
          <p:cNvPicPr>
            <a:picLocks noChangeAspect="1"/>
          </p:cNvPicPr>
          <p:nvPr/>
        </p:nvPicPr>
        <p:blipFill>
          <a:blip r:embed="rId3"/>
          <a:stretch>
            <a:fillRect/>
          </a:stretch>
        </p:blipFill>
        <p:spPr>
          <a:xfrm>
            <a:off x="1560487" y="5750414"/>
            <a:ext cx="536764" cy="369333"/>
          </a:xfrm>
          <a:prstGeom prst="rect">
            <a:avLst/>
          </a:prstGeom>
          <a:ln>
            <a:solidFill>
              <a:schemeClr val="tx1"/>
            </a:solidFill>
          </a:ln>
        </p:spPr>
      </p:pic>
      <p:pic>
        <p:nvPicPr>
          <p:cNvPr id="10" name="Picture 2" descr="Related image">
            <a:extLst>
              <a:ext uri="{FF2B5EF4-FFF2-40B4-BE49-F238E27FC236}">
                <a16:creationId xmlns:a16="http://schemas.microsoft.com/office/drawing/2014/main" id="{8BD464E9-6207-4A9E-8E59-2487FFB58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7306" y="506534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9ADB731D-A3BD-4AC1-BECC-B8880B7A6EBB}"/>
              </a:ext>
            </a:extLst>
          </p:cNvPr>
          <p:cNvSpPr/>
          <p:nvPr/>
        </p:nvSpPr>
        <p:spPr>
          <a:xfrm>
            <a:off x="3608453" y="532533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80C4F7A-6C86-4B7F-9041-4BEE69526C38}"/>
              </a:ext>
            </a:extLst>
          </p:cNvPr>
          <p:cNvSpPr txBox="1"/>
          <p:nvPr/>
        </p:nvSpPr>
        <p:spPr>
          <a:xfrm>
            <a:off x="3608453" y="5337820"/>
            <a:ext cx="1981120" cy="338554"/>
          </a:xfrm>
          <a:prstGeom prst="rect">
            <a:avLst/>
          </a:prstGeom>
          <a:noFill/>
        </p:spPr>
        <p:txBody>
          <a:bodyPr wrap="none" rtlCol="0">
            <a:spAutoFit/>
          </a:bodyPr>
          <a:lstStyle/>
          <a:p>
            <a:r>
              <a:rPr lang="en-US" sz="1600" b="1" dirty="0"/>
              <a:t>Should I Play a Song?</a:t>
            </a:r>
          </a:p>
        </p:txBody>
      </p:sp>
      <p:pic>
        <p:nvPicPr>
          <p:cNvPr id="13" name="Picture 12">
            <a:extLst>
              <a:ext uri="{FF2B5EF4-FFF2-40B4-BE49-F238E27FC236}">
                <a16:creationId xmlns:a16="http://schemas.microsoft.com/office/drawing/2014/main" id="{FA26437E-837B-4F90-8F10-AA50EF8166D6}"/>
              </a:ext>
            </a:extLst>
          </p:cNvPr>
          <p:cNvPicPr>
            <a:picLocks noChangeAspect="1"/>
          </p:cNvPicPr>
          <p:nvPr/>
        </p:nvPicPr>
        <p:blipFill>
          <a:blip r:embed="rId3"/>
          <a:stretch>
            <a:fillRect/>
          </a:stretch>
        </p:blipFill>
        <p:spPr>
          <a:xfrm>
            <a:off x="4323409" y="5750414"/>
            <a:ext cx="536764" cy="369333"/>
          </a:xfrm>
          <a:prstGeom prst="rect">
            <a:avLst/>
          </a:prstGeom>
          <a:ln>
            <a:solidFill>
              <a:schemeClr val="tx1"/>
            </a:solidFill>
          </a:ln>
        </p:spPr>
      </p:pic>
      <p:sp>
        <p:nvSpPr>
          <p:cNvPr id="15" name="Rectangle: Rounded Corners 14">
            <a:extLst>
              <a:ext uri="{FF2B5EF4-FFF2-40B4-BE49-F238E27FC236}">
                <a16:creationId xmlns:a16="http://schemas.microsoft.com/office/drawing/2014/main" id="{6449F321-DE3A-4A93-97C6-06FDA9536D16}"/>
              </a:ext>
            </a:extLst>
          </p:cNvPr>
          <p:cNvSpPr/>
          <p:nvPr/>
        </p:nvSpPr>
        <p:spPr>
          <a:xfrm>
            <a:off x="5029283" y="6119747"/>
            <a:ext cx="376945" cy="17928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No</a:t>
            </a:r>
            <a:endParaRPr lang="en-US" sz="1100" dirty="0">
              <a:solidFill>
                <a:schemeClr val="tx1"/>
              </a:solidFill>
            </a:endParaRPr>
          </a:p>
        </p:txBody>
      </p:sp>
      <p:sp>
        <p:nvSpPr>
          <p:cNvPr id="16" name="Rectangle: Rounded Corners 15">
            <a:extLst>
              <a:ext uri="{FF2B5EF4-FFF2-40B4-BE49-F238E27FC236}">
                <a16:creationId xmlns:a16="http://schemas.microsoft.com/office/drawing/2014/main" id="{021F2771-6FD1-441C-8CA2-47D3E10B6AE4}"/>
              </a:ext>
            </a:extLst>
          </p:cNvPr>
          <p:cNvSpPr/>
          <p:nvPr/>
        </p:nvSpPr>
        <p:spPr>
          <a:xfrm>
            <a:off x="3777354" y="6119747"/>
            <a:ext cx="376945" cy="17928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Yes</a:t>
            </a:r>
          </a:p>
        </p:txBody>
      </p:sp>
      <p:pic>
        <p:nvPicPr>
          <p:cNvPr id="17" name="Picture 2" descr="Related image">
            <a:extLst>
              <a:ext uri="{FF2B5EF4-FFF2-40B4-BE49-F238E27FC236}">
                <a16:creationId xmlns:a16="http://schemas.microsoft.com/office/drawing/2014/main" id="{47EAC3E5-81E1-43C5-98F4-6A551A9E35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1519" y="5037088"/>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93C2DF86-9B9F-4ED3-888B-F6E2FE8C9710}"/>
              </a:ext>
            </a:extLst>
          </p:cNvPr>
          <p:cNvSpPr/>
          <p:nvPr/>
        </p:nvSpPr>
        <p:spPr>
          <a:xfrm>
            <a:off x="6382666" y="5297077"/>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115CF27-C151-4E07-AD52-FFF3A482E247}"/>
              </a:ext>
            </a:extLst>
          </p:cNvPr>
          <p:cNvSpPr txBox="1"/>
          <p:nvPr/>
        </p:nvSpPr>
        <p:spPr>
          <a:xfrm>
            <a:off x="6382666" y="5309563"/>
            <a:ext cx="1566454" cy="584775"/>
          </a:xfrm>
          <a:prstGeom prst="rect">
            <a:avLst/>
          </a:prstGeom>
          <a:noFill/>
        </p:spPr>
        <p:txBody>
          <a:bodyPr wrap="none" rtlCol="0">
            <a:spAutoFit/>
          </a:bodyPr>
          <a:lstStyle/>
          <a:p>
            <a:r>
              <a:rPr lang="en-US" sz="1600" b="1" dirty="0"/>
              <a:t>Choose a Song…</a:t>
            </a:r>
          </a:p>
          <a:p>
            <a:endParaRPr lang="en-US" sz="1600" b="1" dirty="0"/>
          </a:p>
        </p:txBody>
      </p:sp>
      <p:pic>
        <p:nvPicPr>
          <p:cNvPr id="20" name="Picture 19">
            <a:extLst>
              <a:ext uri="{FF2B5EF4-FFF2-40B4-BE49-F238E27FC236}">
                <a16:creationId xmlns:a16="http://schemas.microsoft.com/office/drawing/2014/main" id="{BA4EFBA9-4F63-4EBC-8BD5-946DB2243C17}"/>
              </a:ext>
            </a:extLst>
          </p:cNvPr>
          <p:cNvPicPr>
            <a:picLocks noChangeAspect="1"/>
          </p:cNvPicPr>
          <p:nvPr/>
        </p:nvPicPr>
        <p:blipFill>
          <a:blip r:embed="rId3"/>
          <a:stretch>
            <a:fillRect/>
          </a:stretch>
        </p:blipFill>
        <p:spPr>
          <a:xfrm>
            <a:off x="6920902" y="5723552"/>
            <a:ext cx="536764" cy="369333"/>
          </a:xfrm>
          <a:prstGeom prst="rect">
            <a:avLst/>
          </a:prstGeom>
          <a:ln>
            <a:solidFill>
              <a:schemeClr val="tx1"/>
            </a:solidFill>
          </a:ln>
        </p:spPr>
      </p:pic>
      <p:pic>
        <p:nvPicPr>
          <p:cNvPr id="22" name="Picture 2" descr="Image result for don't stop believin">
            <a:extLst>
              <a:ext uri="{FF2B5EF4-FFF2-40B4-BE49-F238E27FC236}">
                <a16:creationId xmlns:a16="http://schemas.microsoft.com/office/drawing/2014/main" id="{D09E2D4A-D980-4586-81BE-3B7EEBB368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3039" y="5723552"/>
            <a:ext cx="245774" cy="36933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a:extLst>
              <a:ext uri="{FF2B5EF4-FFF2-40B4-BE49-F238E27FC236}">
                <a16:creationId xmlns:a16="http://schemas.microsoft.com/office/drawing/2014/main" id="{37AC59DD-9BD3-4D8C-A287-5ECAA7B5E537}"/>
              </a:ext>
            </a:extLst>
          </p:cNvPr>
          <p:cNvPicPr>
            <a:picLocks noChangeAspect="1"/>
          </p:cNvPicPr>
          <p:nvPr/>
        </p:nvPicPr>
        <p:blipFill>
          <a:blip r:embed="rId5"/>
          <a:stretch>
            <a:fillRect/>
          </a:stretch>
        </p:blipFill>
        <p:spPr>
          <a:xfrm>
            <a:off x="6437880" y="5712797"/>
            <a:ext cx="383714" cy="386341"/>
          </a:xfrm>
          <a:prstGeom prst="rect">
            <a:avLst/>
          </a:prstGeom>
        </p:spPr>
      </p:pic>
      <p:pic>
        <p:nvPicPr>
          <p:cNvPr id="24" name="Picture 23">
            <a:extLst>
              <a:ext uri="{FF2B5EF4-FFF2-40B4-BE49-F238E27FC236}">
                <a16:creationId xmlns:a16="http://schemas.microsoft.com/office/drawing/2014/main" id="{E0E577EE-5A99-4260-A69D-785F3A0E745E}"/>
              </a:ext>
            </a:extLst>
          </p:cNvPr>
          <p:cNvPicPr>
            <a:picLocks noChangeAspect="1"/>
          </p:cNvPicPr>
          <p:nvPr/>
        </p:nvPicPr>
        <p:blipFill>
          <a:blip r:embed="rId6"/>
          <a:stretch>
            <a:fillRect/>
          </a:stretch>
        </p:blipFill>
        <p:spPr>
          <a:xfrm>
            <a:off x="7914186" y="5728238"/>
            <a:ext cx="366822" cy="363079"/>
          </a:xfrm>
          <a:prstGeom prst="rect">
            <a:avLst/>
          </a:prstGeom>
        </p:spPr>
      </p:pic>
      <p:pic>
        <p:nvPicPr>
          <p:cNvPr id="25" name="Picture 2" descr="Related image">
            <a:extLst>
              <a:ext uri="{FF2B5EF4-FFF2-40B4-BE49-F238E27FC236}">
                <a16:creationId xmlns:a16="http://schemas.microsoft.com/office/drawing/2014/main" id="{9854AD56-EF31-4CBA-9407-D07ECF50AD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0141" y="5037088"/>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a:extLst>
              <a:ext uri="{FF2B5EF4-FFF2-40B4-BE49-F238E27FC236}">
                <a16:creationId xmlns:a16="http://schemas.microsoft.com/office/drawing/2014/main" id="{951166B0-3606-4E8D-B797-E02365C73438}"/>
              </a:ext>
            </a:extLst>
          </p:cNvPr>
          <p:cNvSpPr/>
          <p:nvPr/>
        </p:nvSpPr>
        <p:spPr>
          <a:xfrm>
            <a:off x="9391288" y="5297077"/>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AAE0C7A-FE29-4CA1-8843-48C2AF1F0574}"/>
              </a:ext>
            </a:extLst>
          </p:cNvPr>
          <p:cNvSpPr txBox="1"/>
          <p:nvPr/>
        </p:nvSpPr>
        <p:spPr>
          <a:xfrm>
            <a:off x="9391288" y="5309563"/>
            <a:ext cx="1566454" cy="584775"/>
          </a:xfrm>
          <a:prstGeom prst="rect">
            <a:avLst/>
          </a:prstGeom>
          <a:noFill/>
        </p:spPr>
        <p:txBody>
          <a:bodyPr wrap="none" rtlCol="0">
            <a:spAutoFit/>
          </a:bodyPr>
          <a:lstStyle/>
          <a:p>
            <a:r>
              <a:rPr lang="en-US" sz="1600" b="1" dirty="0"/>
              <a:t>Choose a Song…</a:t>
            </a:r>
          </a:p>
          <a:p>
            <a:endParaRPr lang="en-US" sz="1600" b="1" dirty="0"/>
          </a:p>
        </p:txBody>
      </p:sp>
      <p:pic>
        <p:nvPicPr>
          <p:cNvPr id="28" name="Picture 27">
            <a:extLst>
              <a:ext uri="{FF2B5EF4-FFF2-40B4-BE49-F238E27FC236}">
                <a16:creationId xmlns:a16="http://schemas.microsoft.com/office/drawing/2014/main" id="{5A65587E-7893-48FF-8550-2EB9EC3A3F6B}"/>
              </a:ext>
            </a:extLst>
          </p:cNvPr>
          <p:cNvPicPr>
            <a:picLocks noChangeAspect="1"/>
          </p:cNvPicPr>
          <p:nvPr/>
        </p:nvPicPr>
        <p:blipFill>
          <a:blip r:embed="rId3"/>
          <a:stretch>
            <a:fillRect/>
          </a:stretch>
        </p:blipFill>
        <p:spPr>
          <a:xfrm>
            <a:off x="9929524" y="5723552"/>
            <a:ext cx="536764" cy="369333"/>
          </a:xfrm>
          <a:prstGeom prst="rect">
            <a:avLst/>
          </a:prstGeom>
          <a:ln>
            <a:solidFill>
              <a:schemeClr val="tx1"/>
            </a:solidFill>
          </a:ln>
        </p:spPr>
      </p:pic>
      <p:pic>
        <p:nvPicPr>
          <p:cNvPr id="30" name="Picture 2" descr="Image result for don't stop believin">
            <a:extLst>
              <a:ext uri="{FF2B5EF4-FFF2-40B4-BE49-F238E27FC236}">
                <a16:creationId xmlns:a16="http://schemas.microsoft.com/office/drawing/2014/main" id="{B24FD71B-8548-4F49-9A04-1B21779F83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71661" y="5723552"/>
            <a:ext cx="245774" cy="36933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id="{0DEB8DB1-93E5-4B2B-B586-5B2DD73AABB9}"/>
              </a:ext>
            </a:extLst>
          </p:cNvPr>
          <p:cNvPicPr>
            <a:picLocks noChangeAspect="1"/>
          </p:cNvPicPr>
          <p:nvPr/>
        </p:nvPicPr>
        <p:blipFill>
          <a:blip r:embed="rId5"/>
          <a:stretch>
            <a:fillRect/>
          </a:stretch>
        </p:blipFill>
        <p:spPr>
          <a:xfrm>
            <a:off x="9446502" y="5712797"/>
            <a:ext cx="383714" cy="386341"/>
          </a:xfrm>
          <a:prstGeom prst="rect">
            <a:avLst/>
          </a:prstGeom>
        </p:spPr>
      </p:pic>
      <p:pic>
        <p:nvPicPr>
          <p:cNvPr id="32" name="Picture 31">
            <a:extLst>
              <a:ext uri="{FF2B5EF4-FFF2-40B4-BE49-F238E27FC236}">
                <a16:creationId xmlns:a16="http://schemas.microsoft.com/office/drawing/2014/main" id="{0E63D656-76AF-4741-BC6B-9F708CC733D1}"/>
              </a:ext>
            </a:extLst>
          </p:cNvPr>
          <p:cNvPicPr>
            <a:picLocks noChangeAspect="1"/>
          </p:cNvPicPr>
          <p:nvPr/>
        </p:nvPicPr>
        <p:blipFill>
          <a:blip r:embed="rId6"/>
          <a:stretch>
            <a:fillRect/>
          </a:stretch>
        </p:blipFill>
        <p:spPr>
          <a:xfrm>
            <a:off x="10922808" y="5728238"/>
            <a:ext cx="366822" cy="363079"/>
          </a:xfrm>
          <a:prstGeom prst="rect">
            <a:avLst/>
          </a:prstGeom>
        </p:spPr>
      </p:pic>
      <p:sp>
        <p:nvSpPr>
          <p:cNvPr id="33" name="Star: 5 Points 32">
            <a:extLst>
              <a:ext uri="{FF2B5EF4-FFF2-40B4-BE49-F238E27FC236}">
                <a16:creationId xmlns:a16="http://schemas.microsoft.com/office/drawing/2014/main" id="{407E4679-FB63-4B76-86CC-71B3207E5E36}"/>
              </a:ext>
            </a:extLst>
          </p:cNvPr>
          <p:cNvSpPr/>
          <p:nvPr/>
        </p:nvSpPr>
        <p:spPr>
          <a:xfrm>
            <a:off x="9725496" y="5725338"/>
            <a:ext cx="73152" cy="73152"/>
          </a:xfrm>
          <a:prstGeom prst="star5">
            <a:avLst/>
          </a:prstGeom>
          <a:solidFill>
            <a:schemeClr val="accent4">
              <a:lumMod val="75000"/>
            </a:schemeClr>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Star: 5 Points 33">
            <a:extLst>
              <a:ext uri="{FF2B5EF4-FFF2-40B4-BE49-F238E27FC236}">
                <a16:creationId xmlns:a16="http://schemas.microsoft.com/office/drawing/2014/main" id="{E8B63D0E-685F-4BE1-B010-8013A7777793}"/>
              </a:ext>
            </a:extLst>
          </p:cNvPr>
          <p:cNvSpPr/>
          <p:nvPr/>
        </p:nvSpPr>
        <p:spPr>
          <a:xfrm>
            <a:off x="10734268" y="5725338"/>
            <a:ext cx="73152" cy="73152"/>
          </a:xfrm>
          <a:prstGeom prst="star5">
            <a:avLst/>
          </a:prstGeom>
          <a:solidFill>
            <a:schemeClr val="accent4">
              <a:lumMod val="75000"/>
            </a:schemeClr>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Right 34">
            <a:extLst>
              <a:ext uri="{FF2B5EF4-FFF2-40B4-BE49-F238E27FC236}">
                <a16:creationId xmlns:a16="http://schemas.microsoft.com/office/drawing/2014/main" id="{C6CC26EE-0809-46DA-8602-30350228D97D}"/>
              </a:ext>
            </a:extLst>
          </p:cNvPr>
          <p:cNvSpPr/>
          <p:nvPr/>
        </p:nvSpPr>
        <p:spPr>
          <a:xfrm>
            <a:off x="1115387" y="4492216"/>
            <a:ext cx="9807421" cy="705810"/>
          </a:xfrm>
          <a:prstGeom prst="rightArrow">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2EBFB55-6F2A-4E4D-AD4B-BC3B0784F91D}"/>
              </a:ext>
            </a:extLst>
          </p:cNvPr>
          <p:cNvSpPr txBox="1"/>
          <p:nvPr/>
        </p:nvSpPr>
        <p:spPr>
          <a:xfrm>
            <a:off x="1258276" y="4674892"/>
            <a:ext cx="942309" cy="369332"/>
          </a:xfrm>
          <a:prstGeom prst="rect">
            <a:avLst/>
          </a:prstGeom>
          <a:noFill/>
        </p:spPr>
        <p:txBody>
          <a:bodyPr wrap="none" rtlCol="0">
            <a:spAutoFit/>
          </a:bodyPr>
          <a:lstStyle/>
          <a:p>
            <a:r>
              <a:rPr lang="en-US" dirty="0">
                <a:solidFill>
                  <a:schemeClr val="bg1">
                    <a:lumMod val="50000"/>
                  </a:schemeClr>
                </a:solidFill>
              </a:rPr>
              <a:t>Forceful</a:t>
            </a:r>
          </a:p>
        </p:txBody>
      </p:sp>
      <p:sp>
        <p:nvSpPr>
          <p:cNvPr id="37" name="TextBox 36">
            <a:extLst>
              <a:ext uri="{FF2B5EF4-FFF2-40B4-BE49-F238E27FC236}">
                <a16:creationId xmlns:a16="http://schemas.microsoft.com/office/drawing/2014/main" id="{24709EB6-403F-4D0E-873C-95D755A5E023}"/>
              </a:ext>
            </a:extLst>
          </p:cNvPr>
          <p:cNvSpPr txBox="1"/>
          <p:nvPr/>
        </p:nvSpPr>
        <p:spPr>
          <a:xfrm>
            <a:off x="9795548" y="4669677"/>
            <a:ext cx="858761" cy="369332"/>
          </a:xfrm>
          <a:prstGeom prst="rect">
            <a:avLst/>
          </a:prstGeom>
          <a:noFill/>
        </p:spPr>
        <p:txBody>
          <a:bodyPr wrap="none" rtlCol="0">
            <a:spAutoFit/>
          </a:bodyPr>
          <a:lstStyle/>
          <a:p>
            <a:r>
              <a:rPr lang="en-US" dirty="0">
                <a:solidFill>
                  <a:schemeClr val="bg1">
                    <a:lumMod val="50000"/>
                  </a:schemeClr>
                </a:solidFill>
              </a:rPr>
              <a:t>Passive</a:t>
            </a:r>
          </a:p>
        </p:txBody>
      </p:sp>
      <p:sp>
        <p:nvSpPr>
          <p:cNvPr id="2" name="Title 1">
            <a:extLst>
              <a:ext uri="{FF2B5EF4-FFF2-40B4-BE49-F238E27FC236}">
                <a16:creationId xmlns:a16="http://schemas.microsoft.com/office/drawing/2014/main" id="{C48453B1-69B2-4B37-9506-C405309F2AF1}"/>
              </a:ext>
            </a:extLst>
          </p:cNvPr>
          <p:cNvSpPr>
            <a:spLocks noGrp="1"/>
          </p:cNvSpPr>
          <p:nvPr>
            <p:ph type="title"/>
          </p:nvPr>
        </p:nvSpPr>
        <p:spPr>
          <a:xfrm>
            <a:off x="838200" y="78155"/>
            <a:ext cx="10515600" cy="758092"/>
          </a:xfrm>
        </p:spPr>
        <p:txBody>
          <a:bodyPr>
            <a:normAutofit/>
          </a:bodyPr>
          <a:lstStyle/>
          <a:p>
            <a:r>
              <a:rPr lang="en-US" dirty="0"/>
              <a:t>Forcefulness </a:t>
            </a:r>
          </a:p>
        </p:txBody>
      </p:sp>
      <p:sp>
        <p:nvSpPr>
          <p:cNvPr id="3" name="Content Placeholder 2">
            <a:extLst>
              <a:ext uri="{FF2B5EF4-FFF2-40B4-BE49-F238E27FC236}">
                <a16:creationId xmlns:a16="http://schemas.microsoft.com/office/drawing/2014/main" id="{D7F54E29-2377-41CE-A396-B64DA86283A6}"/>
              </a:ext>
            </a:extLst>
          </p:cNvPr>
          <p:cNvSpPr>
            <a:spLocks noGrp="1"/>
          </p:cNvSpPr>
          <p:nvPr>
            <p:ph sz="half" idx="1"/>
          </p:nvPr>
        </p:nvSpPr>
        <p:spPr>
          <a:xfrm>
            <a:off x="838200" y="882468"/>
            <a:ext cx="5181600" cy="3817781"/>
          </a:xfrm>
        </p:spPr>
        <p:txBody>
          <a:bodyPr/>
          <a:lstStyle/>
          <a:p>
            <a:r>
              <a:rPr lang="en-US" dirty="0"/>
              <a:t>An experience is </a:t>
            </a:r>
            <a:r>
              <a:rPr lang="en-US" i="1" dirty="0"/>
              <a:t>forceful</a:t>
            </a:r>
            <a:r>
              <a:rPr lang="en-US" dirty="0"/>
              <a:t> if:</a:t>
            </a:r>
          </a:p>
          <a:p>
            <a:pPr lvl="1"/>
            <a:r>
              <a:rPr lang="en-US" dirty="0"/>
              <a:t>It is hard for the user to miss</a:t>
            </a:r>
          </a:p>
          <a:p>
            <a:pPr lvl="1"/>
            <a:r>
              <a:rPr lang="en-US" dirty="0"/>
              <a:t>It is hard for the user to ignore</a:t>
            </a:r>
          </a:p>
          <a:p>
            <a:pPr lvl="1"/>
            <a:r>
              <a:rPr lang="en-US" dirty="0"/>
              <a:t>It takes work for the user to stop</a:t>
            </a:r>
          </a:p>
          <a:p>
            <a:pPr lvl="1"/>
            <a:endParaRPr lang="en-US" dirty="0"/>
          </a:p>
          <a:p>
            <a:r>
              <a:rPr lang="en-US" dirty="0"/>
              <a:t>An experience is </a:t>
            </a:r>
            <a:r>
              <a:rPr lang="en-US" i="1" dirty="0"/>
              <a:t>passive</a:t>
            </a:r>
            <a:r>
              <a:rPr lang="en-US" dirty="0"/>
              <a:t> if:</a:t>
            </a:r>
          </a:p>
          <a:p>
            <a:pPr lvl="1"/>
            <a:r>
              <a:rPr lang="en-US" dirty="0"/>
              <a:t>It is easy for users to miss</a:t>
            </a:r>
          </a:p>
          <a:p>
            <a:pPr lvl="1"/>
            <a:r>
              <a:rPr lang="en-US" dirty="0"/>
              <a:t>It is easy for the user to ignore</a:t>
            </a:r>
          </a:p>
          <a:p>
            <a:pPr lvl="1"/>
            <a:r>
              <a:rPr lang="en-US" dirty="0"/>
              <a:t>It takes explicit work to accept</a:t>
            </a:r>
          </a:p>
        </p:txBody>
      </p:sp>
      <p:sp>
        <p:nvSpPr>
          <p:cNvPr id="4" name="Content Placeholder 3">
            <a:extLst>
              <a:ext uri="{FF2B5EF4-FFF2-40B4-BE49-F238E27FC236}">
                <a16:creationId xmlns:a16="http://schemas.microsoft.com/office/drawing/2014/main" id="{671F8802-D2B3-4379-97B6-D251C9D880A8}"/>
              </a:ext>
            </a:extLst>
          </p:cNvPr>
          <p:cNvSpPr>
            <a:spLocks noGrp="1"/>
          </p:cNvSpPr>
          <p:nvPr>
            <p:ph sz="half" idx="2"/>
          </p:nvPr>
        </p:nvSpPr>
        <p:spPr>
          <a:xfrm>
            <a:off x="6172200" y="882468"/>
            <a:ext cx="5715000" cy="3770838"/>
          </a:xfrm>
        </p:spPr>
        <p:txBody>
          <a:bodyPr/>
          <a:lstStyle/>
          <a:p>
            <a:r>
              <a:rPr lang="en-US" dirty="0"/>
              <a:t>Forceful experience useful when</a:t>
            </a:r>
          </a:p>
          <a:p>
            <a:pPr lvl="1"/>
            <a:r>
              <a:rPr lang="en-US" dirty="0"/>
              <a:t>Model quality is high</a:t>
            </a:r>
          </a:p>
          <a:p>
            <a:pPr lvl="1"/>
            <a:r>
              <a:rPr lang="en-US" dirty="0"/>
              <a:t>Value of success &gt;&gt; cost of failure</a:t>
            </a:r>
          </a:p>
          <a:p>
            <a:pPr lvl="1"/>
            <a:r>
              <a:rPr lang="en-US" dirty="0"/>
              <a:t>Training data is valuable</a:t>
            </a:r>
          </a:p>
          <a:p>
            <a:pPr lvl="1"/>
            <a:endParaRPr lang="en-US" dirty="0"/>
          </a:p>
          <a:p>
            <a:r>
              <a:rPr lang="en-US" dirty="0"/>
              <a:t>Passive experience useful when</a:t>
            </a:r>
          </a:p>
          <a:p>
            <a:pPr lvl="1"/>
            <a:r>
              <a:rPr lang="en-US" dirty="0"/>
              <a:t>The interaction is frequent</a:t>
            </a:r>
          </a:p>
          <a:p>
            <a:pPr lvl="1"/>
            <a:r>
              <a:rPr lang="en-US" dirty="0"/>
              <a:t>Value of success &lt;&lt; what user is doing</a:t>
            </a:r>
          </a:p>
        </p:txBody>
      </p:sp>
      <p:sp>
        <p:nvSpPr>
          <p:cNvPr id="9" name="TextBox 8">
            <a:extLst>
              <a:ext uri="{FF2B5EF4-FFF2-40B4-BE49-F238E27FC236}">
                <a16:creationId xmlns:a16="http://schemas.microsoft.com/office/drawing/2014/main" id="{FDB2468D-9866-4705-99C4-D3805FC097F7}"/>
              </a:ext>
            </a:extLst>
          </p:cNvPr>
          <p:cNvSpPr txBox="1"/>
          <p:nvPr/>
        </p:nvSpPr>
        <p:spPr>
          <a:xfrm>
            <a:off x="1115387" y="6532341"/>
            <a:ext cx="1426963" cy="369332"/>
          </a:xfrm>
          <a:prstGeom prst="rect">
            <a:avLst/>
          </a:prstGeom>
          <a:noFill/>
        </p:spPr>
        <p:txBody>
          <a:bodyPr wrap="square" rtlCol="0">
            <a:spAutoFit/>
          </a:bodyPr>
          <a:lstStyle/>
          <a:p>
            <a:pPr algn="ctr"/>
            <a:r>
              <a:rPr lang="en-US" dirty="0"/>
              <a:t>Automate</a:t>
            </a:r>
          </a:p>
        </p:txBody>
      </p:sp>
      <p:sp>
        <p:nvSpPr>
          <p:cNvPr id="14" name="TextBox 13">
            <a:extLst>
              <a:ext uri="{FF2B5EF4-FFF2-40B4-BE49-F238E27FC236}">
                <a16:creationId xmlns:a16="http://schemas.microsoft.com/office/drawing/2014/main" id="{343666D4-548A-4655-AA2E-2DADE92E190F}"/>
              </a:ext>
            </a:extLst>
          </p:cNvPr>
          <p:cNvSpPr txBox="1"/>
          <p:nvPr/>
        </p:nvSpPr>
        <p:spPr>
          <a:xfrm>
            <a:off x="3878309" y="6532341"/>
            <a:ext cx="1426963" cy="369332"/>
          </a:xfrm>
          <a:prstGeom prst="rect">
            <a:avLst/>
          </a:prstGeom>
          <a:noFill/>
        </p:spPr>
        <p:txBody>
          <a:bodyPr wrap="square" rtlCol="0">
            <a:spAutoFit/>
          </a:bodyPr>
          <a:lstStyle/>
          <a:p>
            <a:pPr algn="ctr"/>
            <a:r>
              <a:rPr lang="en-US" dirty="0"/>
              <a:t>Prompt</a:t>
            </a:r>
          </a:p>
        </p:txBody>
      </p:sp>
      <p:sp>
        <p:nvSpPr>
          <p:cNvPr id="21" name="TextBox 20">
            <a:extLst>
              <a:ext uri="{FF2B5EF4-FFF2-40B4-BE49-F238E27FC236}">
                <a16:creationId xmlns:a16="http://schemas.microsoft.com/office/drawing/2014/main" id="{34189FA2-CF06-4F44-A659-0C4596685913}"/>
              </a:ext>
            </a:extLst>
          </p:cNvPr>
          <p:cNvSpPr txBox="1"/>
          <p:nvPr/>
        </p:nvSpPr>
        <p:spPr>
          <a:xfrm>
            <a:off x="6652522" y="6504084"/>
            <a:ext cx="1426963" cy="369332"/>
          </a:xfrm>
          <a:prstGeom prst="rect">
            <a:avLst/>
          </a:prstGeom>
          <a:noFill/>
        </p:spPr>
        <p:txBody>
          <a:bodyPr wrap="square" rtlCol="0">
            <a:spAutoFit/>
          </a:bodyPr>
          <a:lstStyle/>
          <a:p>
            <a:pPr algn="ctr"/>
            <a:r>
              <a:rPr lang="en-US" dirty="0"/>
              <a:t>Organize</a:t>
            </a:r>
          </a:p>
        </p:txBody>
      </p:sp>
      <p:sp>
        <p:nvSpPr>
          <p:cNvPr id="29" name="TextBox 28">
            <a:extLst>
              <a:ext uri="{FF2B5EF4-FFF2-40B4-BE49-F238E27FC236}">
                <a16:creationId xmlns:a16="http://schemas.microsoft.com/office/drawing/2014/main" id="{44E2BF5D-6850-4DD5-8075-D2E2B2429E5D}"/>
              </a:ext>
            </a:extLst>
          </p:cNvPr>
          <p:cNvSpPr txBox="1"/>
          <p:nvPr/>
        </p:nvSpPr>
        <p:spPr>
          <a:xfrm>
            <a:off x="9661144" y="6504084"/>
            <a:ext cx="1426963" cy="369332"/>
          </a:xfrm>
          <a:prstGeom prst="rect">
            <a:avLst/>
          </a:prstGeom>
          <a:noFill/>
        </p:spPr>
        <p:txBody>
          <a:bodyPr wrap="square" rtlCol="0">
            <a:spAutoFit/>
          </a:bodyPr>
          <a:lstStyle/>
          <a:p>
            <a:pPr algn="ctr"/>
            <a:r>
              <a:rPr lang="en-US" dirty="0"/>
              <a:t>Annotate</a:t>
            </a:r>
          </a:p>
        </p:txBody>
      </p:sp>
    </p:spTree>
    <p:extLst>
      <p:ext uri="{BB962C8B-B14F-4D97-AF65-F5344CB8AC3E}">
        <p14:creationId xmlns:p14="http://schemas.microsoft.com/office/powerpoint/2010/main" val="293476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ppt_x"/>
                                          </p:val>
                                        </p:tav>
                                        <p:tav tm="100000">
                                          <p:val>
                                            <p:strVal val="#ppt_x"/>
                                          </p:val>
                                        </p:tav>
                                      </p:tavLst>
                                    </p:anim>
                                    <p:anim calcmode="lin" valueType="num">
                                      <p:cBhvr additive="base">
                                        <p:cTn id="66" dur="500" fill="hold"/>
                                        <p:tgtEl>
                                          <p:spTgt spid="16"/>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ppt_x"/>
                                          </p:val>
                                        </p:tav>
                                        <p:tav tm="100000">
                                          <p:val>
                                            <p:strVal val="#ppt_x"/>
                                          </p:val>
                                        </p:tav>
                                      </p:tavLst>
                                    </p:anim>
                                    <p:anim calcmode="lin" valueType="num">
                                      <p:cBhvr additive="base">
                                        <p:cTn id="78" dur="500" fill="hold"/>
                                        <p:tgtEl>
                                          <p:spTgt spid="17"/>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ppt_x"/>
                                          </p:val>
                                        </p:tav>
                                        <p:tav tm="100000">
                                          <p:val>
                                            <p:strVal val="#ppt_x"/>
                                          </p:val>
                                        </p:tav>
                                      </p:tavLst>
                                    </p:anim>
                                    <p:anim calcmode="lin" valueType="num">
                                      <p:cBhvr additive="base">
                                        <p:cTn id="90" dur="500" fill="hold"/>
                                        <p:tgtEl>
                                          <p:spTgt spid="20"/>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23"/>
                                        </p:tgtEl>
                                        <p:attrNameLst>
                                          <p:attrName>style.visibility</p:attrName>
                                        </p:attrNameLst>
                                      </p:cBhvr>
                                      <p:to>
                                        <p:strVal val="visible"/>
                                      </p:to>
                                    </p:set>
                                    <p:anim calcmode="lin" valueType="num">
                                      <p:cBhvr additive="base">
                                        <p:cTn id="93" dur="500" fill="hold"/>
                                        <p:tgtEl>
                                          <p:spTgt spid="23"/>
                                        </p:tgtEl>
                                        <p:attrNameLst>
                                          <p:attrName>ppt_x</p:attrName>
                                        </p:attrNameLst>
                                      </p:cBhvr>
                                      <p:tavLst>
                                        <p:tav tm="0">
                                          <p:val>
                                            <p:strVal val="#ppt_x"/>
                                          </p:val>
                                        </p:tav>
                                        <p:tav tm="100000">
                                          <p:val>
                                            <p:strVal val="#ppt_x"/>
                                          </p:val>
                                        </p:tav>
                                      </p:tavLst>
                                    </p:anim>
                                    <p:anim calcmode="lin" valueType="num">
                                      <p:cBhvr additive="base">
                                        <p:cTn id="94" dur="500" fill="hold"/>
                                        <p:tgtEl>
                                          <p:spTgt spid="23"/>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24"/>
                                        </p:tgtEl>
                                        <p:attrNameLst>
                                          <p:attrName>style.visibility</p:attrName>
                                        </p:attrNameLst>
                                      </p:cBhvr>
                                      <p:to>
                                        <p:strVal val="visible"/>
                                      </p:to>
                                    </p:set>
                                    <p:anim calcmode="lin" valueType="num">
                                      <p:cBhvr additive="base">
                                        <p:cTn id="101" dur="500" fill="hold"/>
                                        <p:tgtEl>
                                          <p:spTgt spid="24"/>
                                        </p:tgtEl>
                                        <p:attrNameLst>
                                          <p:attrName>ppt_x</p:attrName>
                                        </p:attrNameLst>
                                      </p:cBhvr>
                                      <p:tavLst>
                                        <p:tav tm="0">
                                          <p:val>
                                            <p:strVal val="#ppt_x"/>
                                          </p:val>
                                        </p:tav>
                                        <p:tav tm="100000">
                                          <p:val>
                                            <p:strVal val="#ppt_x"/>
                                          </p:val>
                                        </p:tav>
                                      </p:tavLst>
                                    </p:anim>
                                    <p:anim calcmode="lin" valueType="num">
                                      <p:cBhvr additive="base">
                                        <p:cTn id="102" dur="500" fill="hold"/>
                                        <p:tgtEl>
                                          <p:spTgt spid="24"/>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additive="base">
                                        <p:cTn id="105" dur="500" fill="hold"/>
                                        <p:tgtEl>
                                          <p:spTgt spid="26"/>
                                        </p:tgtEl>
                                        <p:attrNameLst>
                                          <p:attrName>ppt_x</p:attrName>
                                        </p:attrNameLst>
                                      </p:cBhvr>
                                      <p:tavLst>
                                        <p:tav tm="0">
                                          <p:val>
                                            <p:strVal val="#ppt_x"/>
                                          </p:val>
                                        </p:tav>
                                        <p:tav tm="100000">
                                          <p:val>
                                            <p:strVal val="#ppt_x"/>
                                          </p:val>
                                        </p:tav>
                                      </p:tavLst>
                                    </p:anim>
                                    <p:anim calcmode="lin" valueType="num">
                                      <p:cBhvr additive="base">
                                        <p:cTn id="106" dur="500" fill="hold"/>
                                        <p:tgtEl>
                                          <p:spTgt spid="26"/>
                                        </p:tgtEl>
                                        <p:attrNameLst>
                                          <p:attrName>ppt_y</p:attrName>
                                        </p:attrNameLst>
                                      </p:cBhvr>
                                      <p:tavLst>
                                        <p:tav tm="0">
                                          <p:val>
                                            <p:strVal val="1+#ppt_h/2"/>
                                          </p:val>
                                        </p:tav>
                                        <p:tav tm="100000">
                                          <p:val>
                                            <p:strVal val="#ppt_y"/>
                                          </p:val>
                                        </p:tav>
                                      </p:tavLst>
                                    </p:anim>
                                  </p:childTnLst>
                                </p:cTn>
                              </p:par>
                              <p:par>
                                <p:cTn id="107" presetID="2" presetClass="entr" presetSubtype="4" fill="hold" nodeType="withEffect">
                                  <p:stCondLst>
                                    <p:cond delay="0"/>
                                  </p:stCondLst>
                                  <p:childTnLst>
                                    <p:set>
                                      <p:cBhvr>
                                        <p:cTn id="108" dur="1" fill="hold">
                                          <p:stCondLst>
                                            <p:cond delay="0"/>
                                          </p:stCondLst>
                                        </p:cTn>
                                        <p:tgtEl>
                                          <p:spTgt spid="25"/>
                                        </p:tgtEl>
                                        <p:attrNameLst>
                                          <p:attrName>style.visibility</p:attrName>
                                        </p:attrNameLst>
                                      </p:cBhvr>
                                      <p:to>
                                        <p:strVal val="visible"/>
                                      </p:to>
                                    </p:set>
                                    <p:anim calcmode="lin" valueType="num">
                                      <p:cBhvr additive="base">
                                        <p:cTn id="109" dur="500" fill="hold"/>
                                        <p:tgtEl>
                                          <p:spTgt spid="25"/>
                                        </p:tgtEl>
                                        <p:attrNameLst>
                                          <p:attrName>ppt_x</p:attrName>
                                        </p:attrNameLst>
                                      </p:cBhvr>
                                      <p:tavLst>
                                        <p:tav tm="0">
                                          <p:val>
                                            <p:strVal val="#ppt_x"/>
                                          </p:val>
                                        </p:tav>
                                        <p:tav tm="100000">
                                          <p:val>
                                            <p:strVal val="#ppt_x"/>
                                          </p:val>
                                        </p:tav>
                                      </p:tavLst>
                                    </p:anim>
                                    <p:anim calcmode="lin" valueType="num">
                                      <p:cBhvr additive="base">
                                        <p:cTn id="110" dur="500" fill="hold"/>
                                        <p:tgtEl>
                                          <p:spTgt spid="25"/>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additive="base">
                                        <p:cTn id="113" dur="500" fill="hold"/>
                                        <p:tgtEl>
                                          <p:spTgt spid="29"/>
                                        </p:tgtEl>
                                        <p:attrNameLst>
                                          <p:attrName>ppt_x</p:attrName>
                                        </p:attrNameLst>
                                      </p:cBhvr>
                                      <p:tavLst>
                                        <p:tav tm="0">
                                          <p:val>
                                            <p:strVal val="#ppt_x"/>
                                          </p:val>
                                        </p:tav>
                                        <p:tav tm="100000">
                                          <p:val>
                                            <p:strVal val="#ppt_x"/>
                                          </p:val>
                                        </p:tav>
                                      </p:tavLst>
                                    </p:anim>
                                    <p:anim calcmode="lin" valueType="num">
                                      <p:cBhvr additive="base">
                                        <p:cTn id="114" dur="500" fill="hold"/>
                                        <p:tgtEl>
                                          <p:spTgt spid="29"/>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ppt_x"/>
                                          </p:val>
                                        </p:tav>
                                        <p:tav tm="100000">
                                          <p:val>
                                            <p:strVal val="#ppt_x"/>
                                          </p:val>
                                        </p:tav>
                                      </p:tavLst>
                                    </p:anim>
                                    <p:anim calcmode="lin" valueType="num">
                                      <p:cBhvr additive="base">
                                        <p:cTn id="118" dur="500" fill="hold"/>
                                        <p:tgtEl>
                                          <p:spTgt spid="27"/>
                                        </p:tgtEl>
                                        <p:attrNameLst>
                                          <p:attrName>ppt_y</p:attrName>
                                        </p:attrNameLst>
                                      </p:cBhvr>
                                      <p:tavLst>
                                        <p:tav tm="0">
                                          <p:val>
                                            <p:strVal val="1+#ppt_h/2"/>
                                          </p:val>
                                        </p:tav>
                                        <p:tav tm="100000">
                                          <p:val>
                                            <p:strVal val="#ppt_y"/>
                                          </p:val>
                                        </p:tav>
                                      </p:tavLst>
                                    </p:anim>
                                  </p:childTnLst>
                                </p:cTn>
                              </p:par>
                              <p:par>
                                <p:cTn id="119" presetID="2" presetClass="entr" presetSubtype="4" fill="hold" nodeType="withEffect">
                                  <p:stCondLst>
                                    <p:cond delay="0"/>
                                  </p:stCondLst>
                                  <p:childTnLst>
                                    <p:set>
                                      <p:cBhvr>
                                        <p:cTn id="120" dur="1" fill="hold">
                                          <p:stCondLst>
                                            <p:cond delay="0"/>
                                          </p:stCondLst>
                                        </p:cTn>
                                        <p:tgtEl>
                                          <p:spTgt spid="28"/>
                                        </p:tgtEl>
                                        <p:attrNameLst>
                                          <p:attrName>style.visibility</p:attrName>
                                        </p:attrNameLst>
                                      </p:cBhvr>
                                      <p:to>
                                        <p:strVal val="visible"/>
                                      </p:to>
                                    </p:set>
                                    <p:anim calcmode="lin" valueType="num">
                                      <p:cBhvr additive="base">
                                        <p:cTn id="121" dur="500" fill="hold"/>
                                        <p:tgtEl>
                                          <p:spTgt spid="28"/>
                                        </p:tgtEl>
                                        <p:attrNameLst>
                                          <p:attrName>ppt_x</p:attrName>
                                        </p:attrNameLst>
                                      </p:cBhvr>
                                      <p:tavLst>
                                        <p:tav tm="0">
                                          <p:val>
                                            <p:strVal val="#ppt_x"/>
                                          </p:val>
                                        </p:tav>
                                        <p:tav tm="100000">
                                          <p:val>
                                            <p:strVal val="#ppt_x"/>
                                          </p:val>
                                        </p:tav>
                                      </p:tavLst>
                                    </p:anim>
                                    <p:anim calcmode="lin" valueType="num">
                                      <p:cBhvr additive="base">
                                        <p:cTn id="122" dur="500" fill="hold"/>
                                        <p:tgtEl>
                                          <p:spTgt spid="28"/>
                                        </p:tgtEl>
                                        <p:attrNameLst>
                                          <p:attrName>ppt_y</p:attrName>
                                        </p:attrNameLst>
                                      </p:cBhvr>
                                      <p:tavLst>
                                        <p:tav tm="0">
                                          <p:val>
                                            <p:strVal val="1+#ppt_h/2"/>
                                          </p:val>
                                        </p:tav>
                                        <p:tav tm="100000">
                                          <p:val>
                                            <p:strVal val="#ppt_y"/>
                                          </p:val>
                                        </p:tav>
                                      </p:tavLst>
                                    </p:anim>
                                  </p:childTnLst>
                                </p:cTn>
                              </p:par>
                              <p:par>
                                <p:cTn id="123" presetID="2" presetClass="entr" presetSubtype="4" fill="hold" nodeType="withEffect">
                                  <p:stCondLst>
                                    <p:cond delay="0"/>
                                  </p:stCondLst>
                                  <p:childTnLst>
                                    <p:set>
                                      <p:cBhvr>
                                        <p:cTn id="124" dur="1" fill="hold">
                                          <p:stCondLst>
                                            <p:cond delay="0"/>
                                          </p:stCondLst>
                                        </p:cTn>
                                        <p:tgtEl>
                                          <p:spTgt spid="31"/>
                                        </p:tgtEl>
                                        <p:attrNameLst>
                                          <p:attrName>style.visibility</p:attrName>
                                        </p:attrNameLst>
                                      </p:cBhvr>
                                      <p:to>
                                        <p:strVal val="visible"/>
                                      </p:to>
                                    </p:set>
                                    <p:anim calcmode="lin" valueType="num">
                                      <p:cBhvr additive="base">
                                        <p:cTn id="125" dur="500" fill="hold"/>
                                        <p:tgtEl>
                                          <p:spTgt spid="31"/>
                                        </p:tgtEl>
                                        <p:attrNameLst>
                                          <p:attrName>ppt_x</p:attrName>
                                        </p:attrNameLst>
                                      </p:cBhvr>
                                      <p:tavLst>
                                        <p:tav tm="0">
                                          <p:val>
                                            <p:strVal val="#ppt_x"/>
                                          </p:val>
                                        </p:tav>
                                        <p:tav tm="100000">
                                          <p:val>
                                            <p:strVal val="#ppt_x"/>
                                          </p:val>
                                        </p:tav>
                                      </p:tavLst>
                                    </p:anim>
                                    <p:anim calcmode="lin" valueType="num">
                                      <p:cBhvr additive="base">
                                        <p:cTn id="126" dur="500" fill="hold"/>
                                        <p:tgtEl>
                                          <p:spTgt spid="31"/>
                                        </p:tgtEl>
                                        <p:attrNameLst>
                                          <p:attrName>ppt_y</p:attrName>
                                        </p:attrNameLst>
                                      </p:cBhvr>
                                      <p:tavLst>
                                        <p:tav tm="0">
                                          <p:val>
                                            <p:strVal val="1+#ppt_h/2"/>
                                          </p:val>
                                        </p:tav>
                                        <p:tav tm="100000">
                                          <p:val>
                                            <p:strVal val="#ppt_y"/>
                                          </p:val>
                                        </p:tav>
                                      </p:tavLst>
                                    </p:anim>
                                  </p:childTnLst>
                                </p:cTn>
                              </p:par>
                              <p:par>
                                <p:cTn id="127" presetID="2" presetClass="entr" presetSubtype="4" fill="hold" nodeType="withEffect">
                                  <p:stCondLst>
                                    <p:cond delay="0"/>
                                  </p:stCondLst>
                                  <p:childTnLst>
                                    <p:set>
                                      <p:cBhvr>
                                        <p:cTn id="128" dur="1" fill="hold">
                                          <p:stCondLst>
                                            <p:cond delay="0"/>
                                          </p:stCondLst>
                                        </p:cTn>
                                        <p:tgtEl>
                                          <p:spTgt spid="30"/>
                                        </p:tgtEl>
                                        <p:attrNameLst>
                                          <p:attrName>style.visibility</p:attrName>
                                        </p:attrNameLst>
                                      </p:cBhvr>
                                      <p:to>
                                        <p:strVal val="visible"/>
                                      </p:to>
                                    </p:set>
                                    <p:anim calcmode="lin" valueType="num">
                                      <p:cBhvr additive="base">
                                        <p:cTn id="129" dur="500" fill="hold"/>
                                        <p:tgtEl>
                                          <p:spTgt spid="30"/>
                                        </p:tgtEl>
                                        <p:attrNameLst>
                                          <p:attrName>ppt_x</p:attrName>
                                        </p:attrNameLst>
                                      </p:cBhvr>
                                      <p:tavLst>
                                        <p:tav tm="0">
                                          <p:val>
                                            <p:strVal val="#ppt_x"/>
                                          </p:val>
                                        </p:tav>
                                        <p:tav tm="100000">
                                          <p:val>
                                            <p:strVal val="#ppt_x"/>
                                          </p:val>
                                        </p:tav>
                                      </p:tavLst>
                                    </p:anim>
                                    <p:anim calcmode="lin" valueType="num">
                                      <p:cBhvr additive="base">
                                        <p:cTn id="130" dur="500" fill="hold"/>
                                        <p:tgtEl>
                                          <p:spTgt spid="30"/>
                                        </p:tgtEl>
                                        <p:attrNameLst>
                                          <p:attrName>ppt_y</p:attrName>
                                        </p:attrNameLst>
                                      </p:cBhvr>
                                      <p:tavLst>
                                        <p:tav tm="0">
                                          <p:val>
                                            <p:strVal val="1+#ppt_h/2"/>
                                          </p:val>
                                        </p:tav>
                                        <p:tav tm="100000">
                                          <p:val>
                                            <p:strVal val="#ppt_y"/>
                                          </p:val>
                                        </p:tav>
                                      </p:tavLst>
                                    </p:anim>
                                  </p:childTnLst>
                                </p:cTn>
                              </p:par>
                              <p:par>
                                <p:cTn id="131" presetID="2" presetClass="entr" presetSubtype="4" fill="hold" nodeType="withEffect">
                                  <p:stCondLst>
                                    <p:cond delay="0"/>
                                  </p:stCondLst>
                                  <p:childTnLst>
                                    <p:set>
                                      <p:cBhvr>
                                        <p:cTn id="132" dur="1" fill="hold">
                                          <p:stCondLst>
                                            <p:cond delay="0"/>
                                          </p:stCondLst>
                                        </p:cTn>
                                        <p:tgtEl>
                                          <p:spTgt spid="32"/>
                                        </p:tgtEl>
                                        <p:attrNameLst>
                                          <p:attrName>style.visibility</p:attrName>
                                        </p:attrNameLst>
                                      </p:cBhvr>
                                      <p:to>
                                        <p:strVal val="visible"/>
                                      </p:to>
                                    </p:set>
                                    <p:anim calcmode="lin" valueType="num">
                                      <p:cBhvr additive="base">
                                        <p:cTn id="133" dur="500" fill="hold"/>
                                        <p:tgtEl>
                                          <p:spTgt spid="32"/>
                                        </p:tgtEl>
                                        <p:attrNameLst>
                                          <p:attrName>ppt_x</p:attrName>
                                        </p:attrNameLst>
                                      </p:cBhvr>
                                      <p:tavLst>
                                        <p:tav tm="0">
                                          <p:val>
                                            <p:strVal val="#ppt_x"/>
                                          </p:val>
                                        </p:tav>
                                        <p:tav tm="100000">
                                          <p:val>
                                            <p:strVal val="#ppt_x"/>
                                          </p:val>
                                        </p:tav>
                                      </p:tavLst>
                                    </p:anim>
                                    <p:anim calcmode="lin" valueType="num">
                                      <p:cBhvr additive="base">
                                        <p:cTn id="134" dur="500" fill="hold"/>
                                        <p:tgtEl>
                                          <p:spTgt spid="32"/>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33"/>
                                        </p:tgtEl>
                                        <p:attrNameLst>
                                          <p:attrName>style.visibility</p:attrName>
                                        </p:attrNameLst>
                                      </p:cBhvr>
                                      <p:to>
                                        <p:strVal val="visible"/>
                                      </p:to>
                                    </p:set>
                                    <p:anim calcmode="lin" valueType="num">
                                      <p:cBhvr additive="base">
                                        <p:cTn id="137" dur="500" fill="hold"/>
                                        <p:tgtEl>
                                          <p:spTgt spid="33"/>
                                        </p:tgtEl>
                                        <p:attrNameLst>
                                          <p:attrName>ppt_x</p:attrName>
                                        </p:attrNameLst>
                                      </p:cBhvr>
                                      <p:tavLst>
                                        <p:tav tm="0">
                                          <p:val>
                                            <p:strVal val="#ppt_x"/>
                                          </p:val>
                                        </p:tav>
                                        <p:tav tm="100000">
                                          <p:val>
                                            <p:strVal val="#ppt_x"/>
                                          </p:val>
                                        </p:tav>
                                      </p:tavLst>
                                    </p:anim>
                                    <p:anim calcmode="lin" valueType="num">
                                      <p:cBhvr additive="base">
                                        <p:cTn id="138" dur="500" fill="hold"/>
                                        <p:tgtEl>
                                          <p:spTgt spid="33"/>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34"/>
                                        </p:tgtEl>
                                        <p:attrNameLst>
                                          <p:attrName>style.visibility</p:attrName>
                                        </p:attrNameLst>
                                      </p:cBhvr>
                                      <p:to>
                                        <p:strVal val="visible"/>
                                      </p:to>
                                    </p:set>
                                    <p:anim calcmode="lin" valueType="num">
                                      <p:cBhvr additive="base">
                                        <p:cTn id="141" dur="500" fill="hold"/>
                                        <p:tgtEl>
                                          <p:spTgt spid="34"/>
                                        </p:tgtEl>
                                        <p:attrNameLst>
                                          <p:attrName>ppt_x</p:attrName>
                                        </p:attrNameLst>
                                      </p:cBhvr>
                                      <p:tavLst>
                                        <p:tav tm="0">
                                          <p:val>
                                            <p:strVal val="#ppt_x"/>
                                          </p:val>
                                        </p:tav>
                                        <p:tav tm="100000">
                                          <p:val>
                                            <p:strVal val="#ppt_x"/>
                                          </p:val>
                                        </p:tav>
                                      </p:tavLst>
                                    </p:anim>
                                    <p:anim calcmode="lin" valueType="num">
                                      <p:cBhvr additive="base">
                                        <p:cTn id="142" dur="500" fill="hold"/>
                                        <p:tgtEl>
                                          <p:spTgt spid="34"/>
                                        </p:tgtEl>
                                        <p:attrNameLst>
                                          <p:attrName>ppt_y</p:attrName>
                                        </p:attrNameLst>
                                      </p:cBhvr>
                                      <p:tavLst>
                                        <p:tav tm="0">
                                          <p:val>
                                            <p:strVal val="1+#ppt_h/2"/>
                                          </p:val>
                                        </p:tav>
                                        <p:tav tm="100000">
                                          <p:val>
                                            <p:strVal val="#ppt_y"/>
                                          </p:val>
                                        </p:tav>
                                      </p:tavLst>
                                    </p:anim>
                                  </p:childTnLst>
                                </p:cTn>
                              </p:par>
                            </p:childTnLst>
                          </p:cTn>
                        </p:par>
                        <p:par>
                          <p:cTn id="143" fill="hold">
                            <p:stCondLst>
                              <p:cond delay="500"/>
                            </p:stCondLst>
                            <p:childTnLst>
                              <p:par>
                                <p:cTn id="144" presetID="26" presetClass="emph" presetSubtype="0" repeatCount="indefinite" fill="hold" grpId="1" nodeType="afterEffect">
                                  <p:stCondLst>
                                    <p:cond delay="0"/>
                                  </p:stCondLst>
                                  <p:childTnLst>
                                    <p:animEffect transition="out" filter="fade">
                                      <p:cBhvr>
                                        <p:cTn id="145" dur="500" tmFilter="0, 0; .2, .5; .8, .5; 1, 0"/>
                                        <p:tgtEl>
                                          <p:spTgt spid="33"/>
                                        </p:tgtEl>
                                      </p:cBhvr>
                                    </p:animEffect>
                                    <p:animScale>
                                      <p:cBhvr>
                                        <p:cTn id="146" dur="250" autoRev="1" fill="hold"/>
                                        <p:tgtEl>
                                          <p:spTgt spid="33"/>
                                        </p:tgtEl>
                                      </p:cBhvr>
                                      <p:by x="105000" y="105000"/>
                                    </p:animScale>
                                  </p:childTnLst>
                                </p:cTn>
                              </p:par>
                              <p:par>
                                <p:cTn id="147" presetID="26" presetClass="emph" presetSubtype="0" repeatCount="indefinite" fill="hold" grpId="1" nodeType="withEffect">
                                  <p:stCondLst>
                                    <p:cond delay="0"/>
                                  </p:stCondLst>
                                  <p:childTnLst>
                                    <p:animEffect transition="out" filter="fade">
                                      <p:cBhvr>
                                        <p:cTn id="148" dur="500" tmFilter="0, 0; .2, .5; .8, .5; 1, 0"/>
                                        <p:tgtEl>
                                          <p:spTgt spid="34"/>
                                        </p:tgtEl>
                                      </p:cBhvr>
                                    </p:animEffect>
                                    <p:animScale>
                                      <p:cBhvr>
                                        <p:cTn id="149" dur="250" autoRev="1" fill="hold"/>
                                        <p:tgtEl>
                                          <p:spTgt spid="34"/>
                                        </p:tgtEl>
                                      </p:cBhvr>
                                      <p:by x="105000" y="105000"/>
                                    </p:animScale>
                                  </p:childTnLst>
                                </p:cTn>
                              </p:par>
                            </p:childTnLst>
                          </p:cTn>
                        </p:par>
                      </p:childTnLst>
                    </p:cTn>
                  </p:par>
                  <p:par>
                    <p:cTn id="150" fill="hold">
                      <p:stCondLst>
                        <p:cond delay="indefinite"/>
                      </p:stCondLst>
                      <p:childTnLst>
                        <p:par>
                          <p:cTn id="151" fill="hold">
                            <p:stCondLst>
                              <p:cond delay="0"/>
                            </p:stCondLst>
                            <p:childTnLst>
                              <p:par>
                                <p:cTn id="152" presetID="2" presetClass="entr" presetSubtype="4" fill="hold" grpId="0" nodeType="clickEffect">
                                  <p:stCondLst>
                                    <p:cond delay="0"/>
                                  </p:stCondLst>
                                  <p:childTnLst>
                                    <p:set>
                                      <p:cBhvr>
                                        <p:cTn id="153" dur="1" fill="hold">
                                          <p:stCondLst>
                                            <p:cond delay="0"/>
                                          </p:stCondLst>
                                        </p:cTn>
                                        <p:tgtEl>
                                          <p:spTgt spid="37"/>
                                        </p:tgtEl>
                                        <p:attrNameLst>
                                          <p:attrName>style.visibility</p:attrName>
                                        </p:attrNameLst>
                                      </p:cBhvr>
                                      <p:to>
                                        <p:strVal val="visible"/>
                                      </p:to>
                                    </p:set>
                                    <p:anim calcmode="lin" valueType="num">
                                      <p:cBhvr additive="base">
                                        <p:cTn id="154" dur="500" fill="hold"/>
                                        <p:tgtEl>
                                          <p:spTgt spid="37"/>
                                        </p:tgtEl>
                                        <p:attrNameLst>
                                          <p:attrName>ppt_x</p:attrName>
                                        </p:attrNameLst>
                                      </p:cBhvr>
                                      <p:tavLst>
                                        <p:tav tm="0">
                                          <p:val>
                                            <p:strVal val="#ppt_x"/>
                                          </p:val>
                                        </p:tav>
                                        <p:tav tm="100000">
                                          <p:val>
                                            <p:strVal val="#ppt_x"/>
                                          </p:val>
                                        </p:tav>
                                      </p:tavLst>
                                    </p:anim>
                                    <p:anim calcmode="lin" valueType="num">
                                      <p:cBhvr additive="base">
                                        <p:cTn id="155" dur="500" fill="hold"/>
                                        <p:tgtEl>
                                          <p:spTgt spid="3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5"/>
                                        </p:tgtEl>
                                        <p:attrNameLst>
                                          <p:attrName>style.visibility</p:attrName>
                                        </p:attrNameLst>
                                      </p:cBhvr>
                                      <p:to>
                                        <p:strVal val="visible"/>
                                      </p:to>
                                    </p:set>
                                    <p:anim calcmode="lin" valueType="num">
                                      <p:cBhvr additive="base">
                                        <p:cTn id="158" dur="500" fill="hold"/>
                                        <p:tgtEl>
                                          <p:spTgt spid="35"/>
                                        </p:tgtEl>
                                        <p:attrNameLst>
                                          <p:attrName>ppt_x</p:attrName>
                                        </p:attrNameLst>
                                      </p:cBhvr>
                                      <p:tavLst>
                                        <p:tav tm="0">
                                          <p:val>
                                            <p:strVal val="#ppt_x"/>
                                          </p:val>
                                        </p:tav>
                                        <p:tav tm="100000">
                                          <p:val>
                                            <p:strVal val="#ppt_x"/>
                                          </p:val>
                                        </p:tav>
                                      </p:tavLst>
                                    </p:anim>
                                    <p:anim calcmode="lin" valueType="num">
                                      <p:cBhvr additive="base">
                                        <p:cTn id="159" dur="500" fill="hold"/>
                                        <p:tgtEl>
                                          <p:spTgt spid="35"/>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6"/>
                                        </p:tgtEl>
                                        <p:attrNameLst>
                                          <p:attrName>style.visibility</p:attrName>
                                        </p:attrNameLst>
                                      </p:cBhvr>
                                      <p:to>
                                        <p:strVal val="visible"/>
                                      </p:to>
                                    </p:set>
                                    <p:anim calcmode="lin" valueType="num">
                                      <p:cBhvr additive="base">
                                        <p:cTn id="162" dur="500" fill="hold"/>
                                        <p:tgtEl>
                                          <p:spTgt spid="36"/>
                                        </p:tgtEl>
                                        <p:attrNameLst>
                                          <p:attrName>ppt_x</p:attrName>
                                        </p:attrNameLst>
                                      </p:cBhvr>
                                      <p:tavLst>
                                        <p:tav tm="0">
                                          <p:val>
                                            <p:strVal val="#ppt_x"/>
                                          </p:val>
                                        </p:tav>
                                        <p:tav tm="100000">
                                          <p:val>
                                            <p:strVal val="#ppt_x"/>
                                          </p:val>
                                        </p:tav>
                                      </p:tavLst>
                                    </p:anim>
                                    <p:anim calcmode="lin" valueType="num">
                                      <p:cBhvr additive="base">
                                        <p:cTn id="163"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4" fill="hold" nodeType="clickEffect">
                                  <p:stCondLst>
                                    <p:cond delay="0"/>
                                  </p:stCondLst>
                                  <p:childTnLst>
                                    <p:set>
                                      <p:cBhvr>
                                        <p:cTn id="167" dur="1" fill="hold">
                                          <p:stCondLst>
                                            <p:cond delay="0"/>
                                          </p:stCondLst>
                                        </p:cTn>
                                        <p:tgtEl>
                                          <p:spTgt spid="4">
                                            <p:txEl>
                                              <p:pRg st="0" end="0"/>
                                            </p:txEl>
                                          </p:spTgt>
                                        </p:tgtEl>
                                        <p:attrNameLst>
                                          <p:attrName>style.visibility</p:attrName>
                                        </p:attrNameLst>
                                      </p:cBhvr>
                                      <p:to>
                                        <p:strVal val="visible"/>
                                      </p:to>
                                    </p:set>
                                    <p:anim calcmode="lin" valueType="num">
                                      <p:cBhvr additive="base">
                                        <p:cTn id="16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9"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70" presetID="2" presetClass="entr" presetSubtype="4" fill="hold" nodeType="withEffect">
                                  <p:stCondLst>
                                    <p:cond delay="0"/>
                                  </p:stCondLst>
                                  <p:childTnLst>
                                    <p:set>
                                      <p:cBhvr>
                                        <p:cTn id="171" dur="1" fill="hold">
                                          <p:stCondLst>
                                            <p:cond delay="0"/>
                                          </p:stCondLst>
                                        </p:cTn>
                                        <p:tgtEl>
                                          <p:spTgt spid="4">
                                            <p:txEl>
                                              <p:pRg st="1" end="1"/>
                                            </p:txEl>
                                          </p:spTgt>
                                        </p:tgtEl>
                                        <p:attrNameLst>
                                          <p:attrName>style.visibility</p:attrName>
                                        </p:attrNameLst>
                                      </p:cBhvr>
                                      <p:to>
                                        <p:strVal val="visible"/>
                                      </p:to>
                                    </p:set>
                                    <p:anim calcmode="lin" valueType="num">
                                      <p:cBhvr additive="base">
                                        <p:cTn id="17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74" presetID="2" presetClass="entr" presetSubtype="4" fill="hold" nodeType="withEffect">
                                  <p:stCondLst>
                                    <p:cond delay="0"/>
                                  </p:stCondLst>
                                  <p:childTnLst>
                                    <p:set>
                                      <p:cBhvr>
                                        <p:cTn id="175" dur="1" fill="hold">
                                          <p:stCondLst>
                                            <p:cond delay="0"/>
                                          </p:stCondLst>
                                        </p:cTn>
                                        <p:tgtEl>
                                          <p:spTgt spid="4">
                                            <p:txEl>
                                              <p:pRg st="2" end="2"/>
                                            </p:txEl>
                                          </p:spTgt>
                                        </p:tgtEl>
                                        <p:attrNameLst>
                                          <p:attrName>style.visibility</p:attrName>
                                        </p:attrNameLst>
                                      </p:cBhvr>
                                      <p:to>
                                        <p:strVal val="visible"/>
                                      </p:to>
                                    </p:set>
                                    <p:anim calcmode="lin" valueType="num">
                                      <p:cBhvr additive="base">
                                        <p:cTn id="17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8" presetID="2" presetClass="entr" presetSubtype="4" fill="hold" nodeType="withEffect">
                                  <p:stCondLst>
                                    <p:cond delay="0"/>
                                  </p:stCondLst>
                                  <p:childTnLst>
                                    <p:set>
                                      <p:cBhvr>
                                        <p:cTn id="179" dur="1" fill="hold">
                                          <p:stCondLst>
                                            <p:cond delay="0"/>
                                          </p:stCondLst>
                                        </p:cTn>
                                        <p:tgtEl>
                                          <p:spTgt spid="4">
                                            <p:txEl>
                                              <p:pRg st="3" end="3"/>
                                            </p:txEl>
                                          </p:spTgt>
                                        </p:tgtEl>
                                        <p:attrNameLst>
                                          <p:attrName>style.visibility</p:attrName>
                                        </p:attrNameLst>
                                      </p:cBhvr>
                                      <p:to>
                                        <p:strVal val="visible"/>
                                      </p:to>
                                    </p:set>
                                    <p:anim calcmode="lin" valueType="num">
                                      <p:cBhvr additive="base">
                                        <p:cTn id="18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ntr" presetSubtype="4" fill="hold" nodeType="clickEffect">
                                  <p:stCondLst>
                                    <p:cond delay="0"/>
                                  </p:stCondLst>
                                  <p:childTnLst>
                                    <p:set>
                                      <p:cBhvr>
                                        <p:cTn id="185" dur="1" fill="hold">
                                          <p:stCondLst>
                                            <p:cond delay="0"/>
                                          </p:stCondLst>
                                        </p:cTn>
                                        <p:tgtEl>
                                          <p:spTgt spid="4">
                                            <p:txEl>
                                              <p:pRg st="5" end="5"/>
                                            </p:txEl>
                                          </p:spTgt>
                                        </p:tgtEl>
                                        <p:attrNameLst>
                                          <p:attrName>style.visibility</p:attrName>
                                        </p:attrNameLst>
                                      </p:cBhvr>
                                      <p:to>
                                        <p:strVal val="visible"/>
                                      </p:to>
                                    </p:set>
                                    <p:anim calcmode="lin" valueType="num">
                                      <p:cBhvr additive="base">
                                        <p:cTn id="18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87"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88" presetID="2" presetClass="entr" presetSubtype="4" fill="hold" nodeType="withEffect">
                                  <p:stCondLst>
                                    <p:cond delay="0"/>
                                  </p:stCondLst>
                                  <p:childTnLst>
                                    <p:set>
                                      <p:cBhvr>
                                        <p:cTn id="189" dur="1" fill="hold">
                                          <p:stCondLst>
                                            <p:cond delay="0"/>
                                          </p:stCondLst>
                                        </p:cTn>
                                        <p:tgtEl>
                                          <p:spTgt spid="4">
                                            <p:txEl>
                                              <p:pRg st="6" end="6"/>
                                            </p:txEl>
                                          </p:spTgt>
                                        </p:tgtEl>
                                        <p:attrNameLst>
                                          <p:attrName>style.visibility</p:attrName>
                                        </p:attrNameLst>
                                      </p:cBhvr>
                                      <p:to>
                                        <p:strVal val="visible"/>
                                      </p:to>
                                    </p:set>
                                    <p:anim calcmode="lin" valueType="num">
                                      <p:cBhvr additive="base">
                                        <p:cTn id="190"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91"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92" presetID="2" presetClass="entr" presetSubtype="4" fill="hold" nodeType="withEffect">
                                  <p:stCondLst>
                                    <p:cond delay="0"/>
                                  </p:stCondLst>
                                  <p:childTnLst>
                                    <p:set>
                                      <p:cBhvr>
                                        <p:cTn id="193" dur="1" fill="hold">
                                          <p:stCondLst>
                                            <p:cond delay="0"/>
                                          </p:stCondLst>
                                        </p:cTn>
                                        <p:tgtEl>
                                          <p:spTgt spid="4">
                                            <p:txEl>
                                              <p:pRg st="7" end="7"/>
                                            </p:txEl>
                                          </p:spTgt>
                                        </p:tgtEl>
                                        <p:attrNameLst>
                                          <p:attrName>style.visibility</p:attrName>
                                        </p:attrNameLst>
                                      </p:cBhvr>
                                      <p:to>
                                        <p:strVal val="visible"/>
                                      </p:to>
                                    </p:set>
                                    <p:anim calcmode="lin" valueType="num">
                                      <p:cBhvr additive="base">
                                        <p:cTn id="194"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95"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1" grpId="0" animBg="1"/>
      <p:bldP spid="12" grpId="0"/>
      <p:bldP spid="15" grpId="0" animBg="1"/>
      <p:bldP spid="16" grpId="0" animBg="1"/>
      <p:bldP spid="18" grpId="0" animBg="1"/>
      <p:bldP spid="19" grpId="0"/>
      <p:bldP spid="26" grpId="0" animBg="1"/>
      <p:bldP spid="27" grpId="0"/>
      <p:bldP spid="33" grpId="0" animBg="1"/>
      <p:bldP spid="33" grpId="1" animBg="1"/>
      <p:bldP spid="34" grpId="0" animBg="1"/>
      <p:bldP spid="34" grpId="1" animBg="1"/>
      <p:bldP spid="35" grpId="0" animBg="1"/>
      <p:bldP spid="36" grpId="0"/>
      <p:bldP spid="37" grpId="0"/>
      <p:bldP spid="9" grpId="0"/>
      <p:bldP spid="14" grpId="0"/>
      <p:bldP spid="21" grpId="0"/>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745C2-36D8-40A0-9AC5-9012B7AAA55C}"/>
              </a:ext>
            </a:extLst>
          </p:cNvPr>
          <p:cNvSpPr>
            <a:spLocks noGrp="1"/>
          </p:cNvSpPr>
          <p:nvPr>
            <p:ph type="title"/>
          </p:nvPr>
        </p:nvSpPr>
        <p:spPr>
          <a:xfrm>
            <a:off x="838200" y="365126"/>
            <a:ext cx="10515600" cy="816904"/>
          </a:xfrm>
        </p:spPr>
        <p:txBody>
          <a:bodyPr/>
          <a:lstStyle/>
          <a:p>
            <a:r>
              <a:rPr lang="en-US" dirty="0">
                <a:latin typeface="Yantiq" panose="02000503000000000000" pitchFamily="2" charset="0"/>
              </a:rPr>
              <a:t>A Balancing Example: Spam Filtering</a:t>
            </a:r>
          </a:p>
        </p:txBody>
      </p:sp>
      <p:sp>
        <p:nvSpPr>
          <p:cNvPr id="3" name="Content Placeholder 2">
            <a:extLst>
              <a:ext uri="{FF2B5EF4-FFF2-40B4-BE49-F238E27FC236}">
                <a16:creationId xmlns:a16="http://schemas.microsoft.com/office/drawing/2014/main" id="{704D21ED-CEC1-4B1F-AEAA-A33FD38FA8D2}"/>
              </a:ext>
            </a:extLst>
          </p:cNvPr>
          <p:cNvSpPr>
            <a:spLocks noGrp="1"/>
          </p:cNvSpPr>
          <p:nvPr>
            <p:ph idx="1"/>
          </p:nvPr>
        </p:nvSpPr>
        <p:spPr>
          <a:xfrm>
            <a:off x="8466479" y="1825624"/>
            <a:ext cx="2195945" cy="4351338"/>
          </a:xfrm>
        </p:spPr>
        <p:txBody>
          <a:bodyPr/>
          <a:lstStyle/>
          <a:p>
            <a:pPr marL="0" lvl="0" indent="0">
              <a:buNone/>
            </a:pPr>
            <a:r>
              <a:rPr lang="en-US" dirty="0">
                <a:latin typeface="Yantiq" panose="02000503000000000000" pitchFamily="2" charset="0"/>
              </a:rPr>
              <a:t> Delete</a:t>
            </a:r>
          </a:p>
          <a:p>
            <a:pPr lvl="0"/>
            <a:endParaRPr lang="en-US" dirty="0">
              <a:latin typeface="Yantiq" panose="02000503000000000000" pitchFamily="2" charset="0"/>
            </a:endParaRPr>
          </a:p>
          <a:p>
            <a:pPr marL="0" lvl="0" indent="0">
              <a:buNone/>
            </a:pPr>
            <a:endParaRPr lang="en-US" dirty="0">
              <a:latin typeface="Yantiq" panose="02000503000000000000" pitchFamily="2" charset="0"/>
            </a:endParaRPr>
          </a:p>
          <a:p>
            <a:pPr marL="0" lvl="0" indent="0">
              <a:buNone/>
            </a:pPr>
            <a:r>
              <a:rPr lang="en-US" dirty="0">
                <a:latin typeface="Yantiq" panose="02000503000000000000" pitchFamily="2" charset="0"/>
              </a:rPr>
              <a:t> Suppress</a:t>
            </a:r>
          </a:p>
          <a:p>
            <a:pPr lvl="0"/>
            <a:endParaRPr lang="en-US" dirty="0">
              <a:latin typeface="Yantiq" panose="02000503000000000000" pitchFamily="2" charset="0"/>
            </a:endParaRPr>
          </a:p>
          <a:p>
            <a:pPr marL="0" lvl="0" indent="0">
              <a:buNone/>
            </a:pPr>
            <a:endParaRPr lang="en-US" dirty="0">
              <a:latin typeface="Yantiq" panose="02000503000000000000" pitchFamily="2" charset="0"/>
            </a:endParaRPr>
          </a:p>
          <a:p>
            <a:pPr marL="0" lvl="0" indent="0">
              <a:buNone/>
            </a:pPr>
            <a:r>
              <a:rPr lang="en-US" dirty="0">
                <a:latin typeface="Yantiq" panose="02000503000000000000" pitchFamily="2" charset="0"/>
              </a:rPr>
              <a:t> Inform</a:t>
            </a:r>
          </a:p>
        </p:txBody>
      </p:sp>
      <p:graphicFrame>
        <p:nvGraphicFramePr>
          <p:cNvPr id="4" name="Chart 3">
            <a:extLst>
              <a:ext uri="{FF2B5EF4-FFF2-40B4-BE49-F238E27FC236}">
                <a16:creationId xmlns:a16="http://schemas.microsoft.com/office/drawing/2014/main" id="{869CC580-B83F-41BE-888E-5677BB49D5F8}"/>
              </a:ext>
            </a:extLst>
          </p:cNvPr>
          <p:cNvGraphicFramePr>
            <a:graphicFrameLocks/>
          </p:cNvGraphicFramePr>
          <p:nvPr/>
        </p:nvGraphicFramePr>
        <p:xfrm>
          <a:off x="968181" y="1979612"/>
          <a:ext cx="6486525" cy="4043363"/>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a16="http://schemas.microsoft.com/office/drawing/2014/main" id="{7AD9085A-DDCD-4E11-834C-F15791CB241F}"/>
              </a:ext>
            </a:extLst>
          </p:cNvPr>
          <p:cNvCxnSpPr>
            <a:cxnSpLocks/>
          </p:cNvCxnSpPr>
          <p:nvPr/>
        </p:nvCxnSpPr>
        <p:spPr>
          <a:xfrm flipV="1">
            <a:off x="6356195" y="2051824"/>
            <a:ext cx="2274849" cy="657922"/>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3CA59BC-3B1F-4C54-833E-39B385AF5390}"/>
              </a:ext>
            </a:extLst>
          </p:cNvPr>
          <p:cNvCxnSpPr>
            <a:cxnSpLocks/>
          </p:cNvCxnSpPr>
          <p:nvPr/>
        </p:nvCxnSpPr>
        <p:spPr>
          <a:xfrm flipV="1">
            <a:off x="4761571" y="3579541"/>
            <a:ext cx="3858322" cy="13381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C20F040-4176-43A2-92C5-C08B2F183E5C}"/>
              </a:ext>
            </a:extLst>
          </p:cNvPr>
          <p:cNvCxnSpPr>
            <a:cxnSpLocks/>
          </p:cNvCxnSpPr>
          <p:nvPr/>
        </p:nvCxnSpPr>
        <p:spPr>
          <a:xfrm>
            <a:off x="2955073" y="4683512"/>
            <a:ext cx="5620215" cy="390293"/>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08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AA189-C89F-446D-9800-FC4A4D8B95B7}"/>
              </a:ext>
            </a:extLst>
          </p:cNvPr>
          <p:cNvSpPr>
            <a:spLocks noGrp="1"/>
          </p:cNvSpPr>
          <p:nvPr>
            <p:ph type="title"/>
          </p:nvPr>
        </p:nvSpPr>
        <p:spPr/>
        <p:txBody>
          <a:bodyPr/>
          <a:lstStyle/>
          <a:p>
            <a:r>
              <a:rPr lang="en-US" dirty="0"/>
              <a:t>Frequency of Interaction</a:t>
            </a:r>
          </a:p>
        </p:txBody>
      </p:sp>
      <p:sp>
        <p:nvSpPr>
          <p:cNvPr id="3" name="Content Placeholder 2">
            <a:extLst>
              <a:ext uri="{FF2B5EF4-FFF2-40B4-BE49-F238E27FC236}">
                <a16:creationId xmlns:a16="http://schemas.microsoft.com/office/drawing/2014/main" id="{A0510860-E358-412A-B2E4-4FC65A596D04}"/>
              </a:ext>
            </a:extLst>
          </p:cNvPr>
          <p:cNvSpPr>
            <a:spLocks noGrp="1"/>
          </p:cNvSpPr>
          <p:nvPr>
            <p:ph idx="1"/>
          </p:nvPr>
        </p:nvSpPr>
        <p:spPr/>
        <p:txBody>
          <a:bodyPr/>
          <a:lstStyle/>
          <a:p>
            <a:r>
              <a:rPr lang="en-US" dirty="0"/>
              <a:t>How often is the model called, and how do the predictions get used</a:t>
            </a:r>
          </a:p>
          <a:p>
            <a:endParaRPr lang="en-US" dirty="0"/>
          </a:p>
          <a:p>
            <a:r>
              <a:rPr lang="en-US" dirty="0"/>
              <a:t>Frequent interactions tend to fatigue users (especially forceful ones)</a:t>
            </a:r>
          </a:p>
          <a:p>
            <a:pPr lvl="1"/>
            <a:r>
              <a:rPr lang="en-US" dirty="0"/>
              <a:t>Get desensitized and start ignoring the intelligent experience</a:t>
            </a:r>
          </a:p>
          <a:p>
            <a:pPr lvl="1"/>
            <a:r>
              <a:rPr lang="en-US" dirty="0"/>
              <a:t>Get irritated and turn off the intelligent feature</a:t>
            </a:r>
          </a:p>
          <a:p>
            <a:pPr marL="0" indent="0">
              <a:buNone/>
            </a:pPr>
            <a:endParaRPr lang="en-US" dirty="0"/>
          </a:p>
          <a:p>
            <a:r>
              <a:rPr lang="en-US" dirty="0"/>
              <a:t>Infrequent interactions have fewer opportunities to create value</a:t>
            </a:r>
          </a:p>
          <a:p>
            <a:endParaRPr lang="en-US" dirty="0"/>
          </a:p>
          <a:p>
            <a:endParaRPr lang="en-US" dirty="0"/>
          </a:p>
        </p:txBody>
      </p:sp>
    </p:spTree>
    <p:extLst>
      <p:ext uri="{BB962C8B-B14F-4D97-AF65-F5344CB8AC3E}">
        <p14:creationId xmlns:p14="http://schemas.microsoft.com/office/powerpoint/2010/main" val="211669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50D3F-1963-4269-BF82-05571DB8DFB7}"/>
              </a:ext>
            </a:extLst>
          </p:cNvPr>
          <p:cNvSpPr>
            <a:spLocks noGrp="1"/>
          </p:cNvSpPr>
          <p:nvPr>
            <p:ph type="title"/>
          </p:nvPr>
        </p:nvSpPr>
        <p:spPr>
          <a:xfrm>
            <a:off x="1003092" y="-54599"/>
            <a:ext cx="10515600" cy="1325563"/>
          </a:xfrm>
        </p:spPr>
        <p:txBody>
          <a:bodyPr/>
          <a:lstStyle/>
          <a:p>
            <a:r>
              <a:rPr lang="en-US" dirty="0"/>
              <a:t>Approaches to Frequency</a:t>
            </a:r>
          </a:p>
        </p:txBody>
      </p:sp>
      <p:pic>
        <p:nvPicPr>
          <p:cNvPr id="22" name="Picture 2" descr="Related image">
            <a:extLst>
              <a:ext uri="{FF2B5EF4-FFF2-40B4-BE49-F238E27FC236}">
                <a16:creationId xmlns:a16="http://schemas.microsoft.com/office/drawing/2014/main" id="{C374F3A7-8C04-4D73-9900-2BA778EFAC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815" y="159530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a:extLst>
              <a:ext uri="{FF2B5EF4-FFF2-40B4-BE49-F238E27FC236}">
                <a16:creationId xmlns:a16="http://schemas.microsoft.com/office/drawing/2014/main" id="{4C25AB0F-6E4F-4972-9DD6-F90B39C43379}"/>
              </a:ext>
            </a:extLst>
          </p:cNvPr>
          <p:cNvSpPr/>
          <p:nvPr/>
        </p:nvSpPr>
        <p:spPr>
          <a:xfrm>
            <a:off x="637962" y="185529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C6E58058-1315-4F89-B34B-F72385A0DF33}"/>
              </a:ext>
            </a:extLst>
          </p:cNvPr>
          <p:cNvSpPr txBox="1"/>
          <p:nvPr/>
        </p:nvSpPr>
        <p:spPr>
          <a:xfrm>
            <a:off x="637962" y="1867780"/>
            <a:ext cx="1386020" cy="584775"/>
          </a:xfrm>
          <a:prstGeom prst="rect">
            <a:avLst/>
          </a:prstGeom>
          <a:noFill/>
        </p:spPr>
        <p:txBody>
          <a:bodyPr wrap="none" rtlCol="0">
            <a:spAutoFit/>
          </a:bodyPr>
          <a:lstStyle/>
          <a:p>
            <a:r>
              <a:rPr lang="en-US" sz="1600" b="1" dirty="0"/>
              <a:t>Now Playing…</a:t>
            </a:r>
          </a:p>
          <a:p>
            <a:endParaRPr lang="en-US" sz="1600" b="1" dirty="0"/>
          </a:p>
        </p:txBody>
      </p:sp>
      <p:sp>
        <p:nvSpPr>
          <p:cNvPr id="26" name="TextBox 25">
            <a:extLst>
              <a:ext uri="{FF2B5EF4-FFF2-40B4-BE49-F238E27FC236}">
                <a16:creationId xmlns:a16="http://schemas.microsoft.com/office/drawing/2014/main" id="{4D63C6A1-5DD9-446E-ACF8-94086CA0ECE0}"/>
              </a:ext>
            </a:extLst>
          </p:cNvPr>
          <p:cNvSpPr txBox="1"/>
          <p:nvPr/>
        </p:nvSpPr>
        <p:spPr>
          <a:xfrm>
            <a:off x="266498" y="3068209"/>
            <a:ext cx="2694389" cy="338554"/>
          </a:xfrm>
          <a:prstGeom prst="rect">
            <a:avLst/>
          </a:prstGeom>
          <a:noFill/>
        </p:spPr>
        <p:txBody>
          <a:bodyPr wrap="square" rtlCol="0">
            <a:spAutoFit/>
          </a:bodyPr>
          <a:lstStyle/>
          <a:p>
            <a:pPr algn="ctr"/>
            <a:r>
              <a:rPr lang="en-US" sz="1600" dirty="0"/>
              <a:t>Whenever Prediction Changes</a:t>
            </a:r>
          </a:p>
        </p:txBody>
      </p:sp>
      <p:pic>
        <p:nvPicPr>
          <p:cNvPr id="28" name="Picture 27">
            <a:extLst>
              <a:ext uri="{FF2B5EF4-FFF2-40B4-BE49-F238E27FC236}">
                <a16:creationId xmlns:a16="http://schemas.microsoft.com/office/drawing/2014/main" id="{013C7498-C7F5-439A-BCEE-0C98F2C8BBDE}"/>
              </a:ext>
            </a:extLst>
          </p:cNvPr>
          <p:cNvPicPr>
            <a:picLocks noChangeAspect="1"/>
          </p:cNvPicPr>
          <p:nvPr/>
        </p:nvPicPr>
        <p:blipFill>
          <a:blip r:embed="rId3"/>
          <a:stretch>
            <a:fillRect/>
          </a:stretch>
        </p:blipFill>
        <p:spPr>
          <a:xfrm>
            <a:off x="1408597" y="2271012"/>
            <a:ext cx="383714" cy="386341"/>
          </a:xfrm>
          <a:prstGeom prst="rect">
            <a:avLst/>
          </a:prstGeom>
        </p:spPr>
      </p:pic>
      <p:pic>
        <p:nvPicPr>
          <p:cNvPr id="29" name="Picture 28">
            <a:extLst>
              <a:ext uri="{FF2B5EF4-FFF2-40B4-BE49-F238E27FC236}">
                <a16:creationId xmlns:a16="http://schemas.microsoft.com/office/drawing/2014/main" id="{2362173B-9DCD-454B-ABDA-BB7E233F249A}"/>
              </a:ext>
            </a:extLst>
          </p:cNvPr>
          <p:cNvPicPr>
            <a:picLocks noChangeAspect="1"/>
          </p:cNvPicPr>
          <p:nvPr/>
        </p:nvPicPr>
        <p:blipFill>
          <a:blip r:embed="rId4"/>
          <a:stretch>
            <a:fillRect/>
          </a:stretch>
        </p:blipFill>
        <p:spPr>
          <a:xfrm>
            <a:off x="1417043" y="2282644"/>
            <a:ext cx="366822" cy="363079"/>
          </a:xfrm>
          <a:prstGeom prst="rect">
            <a:avLst/>
          </a:prstGeom>
        </p:spPr>
      </p:pic>
      <p:pic>
        <p:nvPicPr>
          <p:cNvPr id="32" name="Picture 2" descr="Related image">
            <a:extLst>
              <a:ext uri="{FF2B5EF4-FFF2-40B4-BE49-F238E27FC236}">
                <a16:creationId xmlns:a16="http://schemas.microsoft.com/office/drawing/2014/main" id="{D383405A-F654-4892-B98E-0730430B5E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3561" y="159530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a:extLst>
              <a:ext uri="{FF2B5EF4-FFF2-40B4-BE49-F238E27FC236}">
                <a16:creationId xmlns:a16="http://schemas.microsoft.com/office/drawing/2014/main" id="{429C36AC-5F77-434A-AF1C-3CC28E0CBD3A}"/>
              </a:ext>
            </a:extLst>
          </p:cNvPr>
          <p:cNvSpPr/>
          <p:nvPr/>
        </p:nvSpPr>
        <p:spPr>
          <a:xfrm>
            <a:off x="3514708" y="185529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A706D9C7-396D-4967-9279-E8386AE07D54}"/>
              </a:ext>
            </a:extLst>
          </p:cNvPr>
          <p:cNvSpPr txBox="1"/>
          <p:nvPr/>
        </p:nvSpPr>
        <p:spPr>
          <a:xfrm>
            <a:off x="3514708" y="1867780"/>
            <a:ext cx="1386020" cy="584775"/>
          </a:xfrm>
          <a:prstGeom prst="rect">
            <a:avLst/>
          </a:prstGeom>
          <a:noFill/>
        </p:spPr>
        <p:txBody>
          <a:bodyPr wrap="none" rtlCol="0">
            <a:spAutoFit/>
          </a:bodyPr>
          <a:lstStyle/>
          <a:p>
            <a:r>
              <a:rPr lang="en-US" sz="1600" b="1" dirty="0"/>
              <a:t>Now Playing…</a:t>
            </a:r>
          </a:p>
          <a:p>
            <a:endParaRPr lang="en-US" sz="1600" b="1" dirty="0"/>
          </a:p>
        </p:txBody>
      </p:sp>
      <p:sp>
        <p:nvSpPr>
          <p:cNvPr id="35" name="TextBox 34">
            <a:extLst>
              <a:ext uri="{FF2B5EF4-FFF2-40B4-BE49-F238E27FC236}">
                <a16:creationId xmlns:a16="http://schemas.microsoft.com/office/drawing/2014/main" id="{C4F3CA5E-FA6E-4A23-8C4B-EFD4105D0876}"/>
              </a:ext>
            </a:extLst>
          </p:cNvPr>
          <p:cNvSpPr txBox="1"/>
          <p:nvPr/>
        </p:nvSpPr>
        <p:spPr>
          <a:xfrm>
            <a:off x="3143244" y="3068209"/>
            <a:ext cx="2694389" cy="338554"/>
          </a:xfrm>
          <a:prstGeom prst="rect">
            <a:avLst/>
          </a:prstGeom>
          <a:noFill/>
        </p:spPr>
        <p:txBody>
          <a:bodyPr wrap="square" rtlCol="0">
            <a:spAutoFit/>
          </a:bodyPr>
          <a:lstStyle/>
          <a:p>
            <a:pPr algn="ctr"/>
            <a:r>
              <a:rPr lang="en-US" sz="1600" dirty="0"/>
              <a:t>For Significant Changes</a:t>
            </a:r>
          </a:p>
        </p:txBody>
      </p:sp>
      <p:pic>
        <p:nvPicPr>
          <p:cNvPr id="36" name="Picture 35">
            <a:extLst>
              <a:ext uri="{FF2B5EF4-FFF2-40B4-BE49-F238E27FC236}">
                <a16:creationId xmlns:a16="http://schemas.microsoft.com/office/drawing/2014/main" id="{0748F041-8BCB-4F03-8492-97B32E9CF0B6}"/>
              </a:ext>
            </a:extLst>
          </p:cNvPr>
          <p:cNvPicPr>
            <a:picLocks noChangeAspect="1"/>
          </p:cNvPicPr>
          <p:nvPr/>
        </p:nvPicPr>
        <p:blipFill>
          <a:blip r:embed="rId3"/>
          <a:stretch>
            <a:fillRect/>
          </a:stretch>
        </p:blipFill>
        <p:spPr>
          <a:xfrm>
            <a:off x="4285343" y="2271012"/>
            <a:ext cx="383714" cy="386341"/>
          </a:xfrm>
          <a:prstGeom prst="rect">
            <a:avLst/>
          </a:prstGeom>
        </p:spPr>
      </p:pic>
      <p:pic>
        <p:nvPicPr>
          <p:cNvPr id="37" name="Picture 36">
            <a:extLst>
              <a:ext uri="{FF2B5EF4-FFF2-40B4-BE49-F238E27FC236}">
                <a16:creationId xmlns:a16="http://schemas.microsoft.com/office/drawing/2014/main" id="{8F3A00CC-04F0-4036-85D1-FECA9A684BC8}"/>
              </a:ext>
            </a:extLst>
          </p:cNvPr>
          <p:cNvPicPr>
            <a:picLocks noChangeAspect="1"/>
          </p:cNvPicPr>
          <p:nvPr/>
        </p:nvPicPr>
        <p:blipFill>
          <a:blip r:embed="rId4"/>
          <a:stretch>
            <a:fillRect/>
          </a:stretch>
        </p:blipFill>
        <p:spPr>
          <a:xfrm>
            <a:off x="4293789" y="2282644"/>
            <a:ext cx="366822" cy="363079"/>
          </a:xfrm>
          <a:prstGeom prst="rect">
            <a:avLst/>
          </a:prstGeom>
        </p:spPr>
      </p:pic>
      <p:sp>
        <p:nvSpPr>
          <p:cNvPr id="38" name="TextBox 37">
            <a:extLst>
              <a:ext uri="{FF2B5EF4-FFF2-40B4-BE49-F238E27FC236}">
                <a16:creationId xmlns:a16="http://schemas.microsoft.com/office/drawing/2014/main" id="{FD055F71-3468-424D-BCF9-BB6E039DFF68}"/>
              </a:ext>
            </a:extLst>
          </p:cNvPr>
          <p:cNvSpPr txBox="1"/>
          <p:nvPr/>
        </p:nvSpPr>
        <p:spPr>
          <a:xfrm>
            <a:off x="372281" y="3764827"/>
            <a:ext cx="2488676" cy="2308324"/>
          </a:xfrm>
          <a:prstGeom prst="rect">
            <a:avLst/>
          </a:prstGeom>
          <a:noFill/>
          <a:ln>
            <a:solidFill>
              <a:schemeClr val="tx1"/>
            </a:solidFill>
          </a:ln>
        </p:spPr>
        <p:txBody>
          <a:bodyPr wrap="square" rtlCol="0">
            <a:spAutoFit/>
          </a:bodyPr>
          <a:lstStyle/>
          <a:p>
            <a:r>
              <a:rPr lang="en-US" dirty="0"/>
              <a:t>Every second:</a:t>
            </a:r>
          </a:p>
          <a:p>
            <a:r>
              <a:rPr lang="en-US" dirty="0"/>
              <a:t>   Call Model</a:t>
            </a:r>
          </a:p>
          <a:p>
            <a:r>
              <a:rPr lang="en-US" dirty="0"/>
              <a:t>   Update UX</a:t>
            </a:r>
          </a:p>
          <a:p>
            <a:endParaRPr lang="en-US" dirty="0"/>
          </a:p>
          <a:p>
            <a:r>
              <a:rPr lang="en-US" dirty="0"/>
              <a:t>Useful when:</a:t>
            </a:r>
          </a:p>
          <a:p>
            <a:r>
              <a:rPr lang="en-US" dirty="0"/>
              <a:t>   Realtime control</a:t>
            </a:r>
          </a:p>
          <a:p>
            <a:r>
              <a:rPr lang="en-US" dirty="0"/>
              <a:t>   Extreme change</a:t>
            </a:r>
          </a:p>
          <a:p>
            <a:r>
              <a:rPr lang="en-US" dirty="0"/>
              <a:t>   High-quality model</a:t>
            </a:r>
          </a:p>
        </p:txBody>
      </p: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FACD5155-D68E-4685-94E9-3C7AD49A2DC7}"/>
                  </a:ext>
                </a:extLst>
              </p:cNvPr>
              <p:cNvSpPr txBox="1"/>
              <p:nvPr/>
            </p:nvSpPr>
            <p:spPr>
              <a:xfrm>
                <a:off x="3232862" y="3764827"/>
                <a:ext cx="2488676" cy="2308324"/>
              </a:xfrm>
              <a:prstGeom prst="rect">
                <a:avLst/>
              </a:prstGeom>
              <a:noFill/>
              <a:ln>
                <a:solidFill>
                  <a:schemeClr val="tx1"/>
                </a:solidFill>
              </a:ln>
            </p:spPr>
            <p:txBody>
              <a:bodyPr wrap="square" rtlCol="0">
                <a:spAutoFit/>
              </a:bodyPr>
              <a:lstStyle/>
              <a:p>
                <a:r>
                  <a:rPr lang="en-US" dirty="0"/>
                  <a:t>Update if:</a:t>
                </a:r>
              </a:p>
              <a:p>
                <a:r>
                  <a:rPr lang="en-US" dirty="0">
                    <a:ea typeface="Cambria Math" panose="02040503050406030204" pitchFamily="18" charset="0"/>
                  </a:rPr>
                  <a:t>   different and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&gt;</m:t>
                    </m:r>
                    <m:r>
                      <a:rPr lang="en-US" b="0" i="1" smtClean="0">
                        <a:latin typeface="Cambria Math" panose="02040503050406030204" pitchFamily="18" charset="0"/>
                        <a:ea typeface="Cambria Math" panose="02040503050406030204" pitchFamily="18" charset="0"/>
                      </a:rPr>
                      <m:t>𝑡</m:t>
                    </m:r>
                  </m:oMath>
                </a14:m>
                <a:endParaRPr lang="en-US" dirty="0"/>
              </a:p>
              <a:p>
                <a:r>
                  <a:rPr lang="en-US" dirty="0"/>
                  <a:t>   different for N seconds</a:t>
                </a:r>
              </a:p>
              <a:p>
                <a:endParaRPr lang="en-US" dirty="0"/>
              </a:p>
              <a:p>
                <a:r>
                  <a:rPr lang="en-US" dirty="0"/>
                  <a:t>Useful when:</a:t>
                </a:r>
              </a:p>
              <a:p>
                <a:r>
                  <a:rPr lang="en-US" dirty="0"/>
                  <a:t>   Reducing jitter</a:t>
                </a:r>
              </a:p>
              <a:p>
                <a:r>
                  <a:rPr lang="en-US" dirty="0"/>
                  <a:t>   Reducing fatigue</a:t>
                </a:r>
              </a:p>
              <a:p>
                <a:r>
                  <a:rPr lang="en-US" dirty="0"/>
                  <a:t>   Latency is acceptable</a:t>
                </a:r>
              </a:p>
            </p:txBody>
          </p:sp>
        </mc:Choice>
        <mc:Fallback xmlns="">
          <p:sp>
            <p:nvSpPr>
              <p:cNvPr id="39" name="TextBox 38">
                <a:extLst>
                  <a:ext uri="{FF2B5EF4-FFF2-40B4-BE49-F238E27FC236}">
                    <a16:creationId xmlns:a16="http://schemas.microsoft.com/office/drawing/2014/main" id="{FACD5155-D68E-4685-94E9-3C7AD49A2DC7}"/>
                  </a:ext>
                </a:extLst>
              </p:cNvPr>
              <p:cNvSpPr txBox="1">
                <a:spLocks noRot="1" noChangeAspect="1" noMove="1" noResize="1" noEditPoints="1" noAdjustHandles="1" noChangeArrowheads="1" noChangeShapeType="1" noTextEdit="1"/>
              </p:cNvSpPr>
              <p:nvPr/>
            </p:nvSpPr>
            <p:spPr>
              <a:xfrm>
                <a:off x="3232862" y="3764827"/>
                <a:ext cx="2488676" cy="2308324"/>
              </a:xfrm>
              <a:prstGeom prst="rect">
                <a:avLst/>
              </a:prstGeom>
              <a:blipFill>
                <a:blip r:embed="rId5"/>
                <a:stretch>
                  <a:fillRect l="-1703" t="-1316" r="-1217" b="-3158"/>
                </a:stretch>
              </a:blipFill>
              <a:ln>
                <a:solidFill>
                  <a:schemeClr val="tx1"/>
                </a:solidFill>
              </a:ln>
            </p:spPr>
            <p:txBody>
              <a:bodyPr/>
              <a:lstStyle/>
              <a:p>
                <a:r>
                  <a:rPr lang="en-US">
                    <a:noFill/>
                  </a:rPr>
                  <a:t> </a:t>
                </a:r>
              </a:p>
            </p:txBody>
          </p:sp>
        </mc:Fallback>
      </mc:AlternateContent>
      <p:pic>
        <p:nvPicPr>
          <p:cNvPr id="40" name="Picture 2" descr="Related image">
            <a:extLst>
              <a:ext uri="{FF2B5EF4-FFF2-40B4-BE49-F238E27FC236}">
                <a16:creationId xmlns:a16="http://schemas.microsoft.com/office/drawing/2014/main" id="{2FE62D5C-D7B6-4B44-AEB6-0F3EA3ED2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142" y="159530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1" name="Rectangle 40">
            <a:extLst>
              <a:ext uri="{FF2B5EF4-FFF2-40B4-BE49-F238E27FC236}">
                <a16:creationId xmlns:a16="http://schemas.microsoft.com/office/drawing/2014/main" id="{CAC91D88-B64C-4925-A4EA-40F08C627506}"/>
              </a:ext>
            </a:extLst>
          </p:cNvPr>
          <p:cNvSpPr/>
          <p:nvPr/>
        </p:nvSpPr>
        <p:spPr>
          <a:xfrm>
            <a:off x="6375289" y="185529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6DC38F26-C9B8-41F5-9709-A6411D6D6A2B}"/>
              </a:ext>
            </a:extLst>
          </p:cNvPr>
          <p:cNvSpPr txBox="1"/>
          <p:nvPr/>
        </p:nvSpPr>
        <p:spPr>
          <a:xfrm>
            <a:off x="6375289" y="1867780"/>
            <a:ext cx="1386020" cy="584775"/>
          </a:xfrm>
          <a:prstGeom prst="rect">
            <a:avLst/>
          </a:prstGeom>
          <a:noFill/>
        </p:spPr>
        <p:txBody>
          <a:bodyPr wrap="none" rtlCol="0">
            <a:spAutoFit/>
          </a:bodyPr>
          <a:lstStyle/>
          <a:p>
            <a:r>
              <a:rPr lang="en-US" sz="1600" b="1" dirty="0"/>
              <a:t>Now Playing…</a:t>
            </a:r>
          </a:p>
          <a:p>
            <a:endParaRPr lang="en-US" sz="1600" b="1" dirty="0"/>
          </a:p>
        </p:txBody>
      </p:sp>
      <p:sp>
        <p:nvSpPr>
          <p:cNvPr id="43" name="TextBox 42">
            <a:extLst>
              <a:ext uri="{FF2B5EF4-FFF2-40B4-BE49-F238E27FC236}">
                <a16:creationId xmlns:a16="http://schemas.microsoft.com/office/drawing/2014/main" id="{7A275F40-8369-40A6-9137-1332909F8B71}"/>
              </a:ext>
            </a:extLst>
          </p:cNvPr>
          <p:cNvSpPr txBox="1"/>
          <p:nvPr/>
        </p:nvSpPr>
        <p:spPr>
          <a:xfrm>
            <a:off x="6003825" y="3068209"/>
            <a:ext cx="2694389" cy="338554"/>
          </a:xfrm>
          <a:prstGeom prst="rect">
            <a:avLst/>
          </a:prstGeom>
          <a:noFill/>
        </p:spPr>
        <p:txBody>
          <a:bodyPr wrap="square" rtlCol="0">
            <a:spAutoFit/>
          </a:bodyPr>
          <a:lstStyle/>
          <a:p>
            <a:pPr algn="ctr"/>
            <a:r>
              <a:rPr lang="en-US" sz="1600" dirty="0"/>
              <a:t>Interaction Budget</a:t>
            </a:r>
          </a:p>
        </p:txBody>
      </p:sp>
      <p:pic>
        <p:nvPicPr>
          <p:cNvPr id="44" name="Picture 43">
            <a:extLst>
              <a:ext uri="{FF2B5EF4-FFF2-40B4-BE49-F238E27FC236}">
                <a16:creationId xmlns:a16="http://schemas.microsoft.com/office/drawing/2014/main" id="{117B37BE-E317-4149-A822-C0AD34F1363D}"/>
              </a:ext>
            </a:extLst>
          </p:cNvPr>
          <p:cNvPicPr>
            <a:picLocks noChangeAspect="1"/>
          </p:cNvPicPr>
          <p:nvPr/>
        </p:nvPicPr>
        <p:blipFill>
          <a:blip r:embed="rId3"/>
          <a:stretch>
            <a:fillRect/>
          </a:stretch>
        </p:blipFill>
        <p:spPr>
          <a:xfrm>
            <a:off x="7145924" y="2271012"/>
            <a:ext cx="383714" cy="386341"/>
          </a:xfrm>
          <a:prstGeom prst="rect">
            <a:avLst/>
          </a:prstGeom>
        </p:spPr>
      </p:pic>
      <p:pic>
        <p:nvPicPr>
          <p:cNvPr id="45" name="Picture 44">
            <a:extLst>
              <a:ext uri="{FF2B5EF4-FFF2-40B4-BE49-F238E27FC236}">
                <a16:creationId xmlns:a16="http://schemas.microsoft.com/office/drawing/2014/main" id="{8E6D3980-DFA4-47DD-A885-B2C35A2CD22B}"/>
              </a:ext>
            </a:extLst>
          </p:cNvPr>
          <p:cNvPicPr>
            <a:picLocks noChangeAspect="1"/>
          </p:cNvPicPr>
          <p:nvPr/>
        </p:nvPicPr>
        <p:blipFill>
          <a:blip r:embed="rId4"/>
          <a:stretch>
            <a:fillRect/>
          </a:stretch>
        </p:blipFill>
        <p:spPr>
          <a:xfrm>
            <a:off x="7154370" y="2282644"/>
            <a:ext cx="366822" cy="363079"/>
          </a:xfrm>
          <a:prstGeom prst="rect">
            <a:avLst/>
          </a:prstGeom>
        </p:spPr>
      </p:pic>
      <p:sp>
        <p:nvSpPr>
          <p:cNvPr id="46" name="TextBox 45">
            <a:extLst>
              <a:ext uri="{FF2B5EF4-FFF2-40B4-BE49-F238E27FC236}">
                <a16:creationId xmlns:a16="http://schemas.microsoft.com/office/drawing/2014/main" id="{3DCAC550-B0FE-489A-83C2-29C75090E83E}"/>
              </a:ext>
            </a:extLst>
          </p:cNvPr>
          <p:cNvSpPr txBox="1"/>
          <p:nvPr/>
        </p:nvSpPr>
        <p:spPr>
          <a:xfrm>
            <a:off x="6093443" y="3764827"/>
            <a:ext cx="2488676" cy="2308324"/>
          </a:xfrm>
          <a:prstGeom prst="rect">
            <a:avLst/>
          </a:prstGeom>
          <a:noFill/>
          <a:ln>
            <a:solidFill>
              <a:schemeClr val="tx1"/>
            </a:solidFill>
          </a:ln>
        </p:spPr>
        <p:txBody>
          <a:bodyPr wrap="square" rtlCol="0">
            <a:spAutoFit/>
          </a:bodyPr>
          <a:lstStyle/>
          <a:p>
            <a:r>
              <a:rPr lang="en-US" dirty="0"/>
              <a:t>No more than:</a:t>
            </a:r>
          </a:p>
          <a:p>
            <a:r>
              <a:rPr lang="en-US" dirty="0"/>
              <a:t>   N per session</a:t>
            </a:r>
          </a:p>
          <a:p>
            <a:r>
              <a:rPr lang="en-US" dirty="0"/>
              <a:t>   N per minute</a:t>
            </a:r>
          </a:p>
          <a:p>
            <a:endParaRPr lang="en-US" dirty="0"/>
          </a:p>
          <a:p>
            <a:r>
              <a:rPr lang="en-US" dirty="0"/>
              <a:t>Useful when:</a:t>
            </a:r>
          </a:p>
          <a:p>
            <a:r>
              <a:rPr lang="en-US" dirty="0"/>
              <a:t>   Testing interactions</a:t>
            </a:r>
          </a:p>
          <a:p>
            <a:r>
              <a:rPr lang="en-US" dirty="0"/>
              <a:t>   Reducing fatigue</a:t>
            </a:r>
          </a:p>
          <a:p>
            <a:r>
              <a:rPr lang="en-US" dirty="0"/>
              <a:t>   Gathering Data</a:t>
            </a:r>
          </a:p>
        </p:txBody>
      </p:sp>
      <p:pic>
        <p:nvPicPr>
          <p:cNvPr id="47" name="Picture 2" descr="Related image">
            <a:extLst>
              <a:ext uri="{FF2B5EF4-FFF2-40B4-BE49-F238E27FC236}">
                <a16:creationId xmlns:a16="http://schemas.microsoft.com/office/drawing/2014/main" id="{31A6CBF1-9148-4C81-A7E8-56B27B70B3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0060" y="1595305"/>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a:extLst>
              <a:ext uri="{FF2B5EF4-FFF2-40B4-BE49-F238E27FC236}">
                <a16:creationId xmlns:a16="http://schemas.microsoft.com/office/drawing/2014/main" id="{99F70712-58F5-4303-8AF0-C1A7E1DF14AC}"/>
              </a:ext>
            </a:extLst>
          </p:cNvPr>
          <p:cNvSpPr/>
          <p:nvPr/>
        </p:nvSpPr>
        <p:spPr>
          <a:xfrm>
            <a:off x="9331207" y="1855294"/>
            <a:ext cx="1951463" cy="11151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499D880-52B9-4BED-BC4D-6EF2B58A247C}"/>
              </a:ext>
            </a:extLst>
          </p:cNvPr>
          <p:cNvSpPr txBox="1"/>
          <p:nvPr/>
        </p:nvSpPr>
        <p:spPr>
          <a:xfrm>
            <a:off x="9331207" y="1867780"/>
            <a:ext cx="1386020" cy="584775"/>
          </a:xfrm>
          <a:prstGeom prst="rect">
            <a:avLst/>
          </a:prstGeom>
          <a:noFill/>
        </p:spPr>
        <p:txBody>
          <a:bodyPr wrap="none" rtlCol="0">
            <a:spAutoFit/>
          </a:bodyPr>
          <a:lstStyle/>
          <a:p>
            <a:r>
              <a:rPr lang="en-US" sz="1600" b="1" dirty="0"/>
              <a:t>Now Playing…</a:t>
            </a:r>
          </a:p>
          <a:p>
            <a:endParaRPr lang="en-US" sz="1600" b="1" dirty="0"/>
          </a:p>
        </p:txBody>
      </p:sp>
      <p:sp>
        <p:nvSpPr>
          <p:cNvPr id="50" name="TextBox 49">
            <a:extLst>
              <a:ext uri="{FF2B5EF4-FFF2-40B4-BE49-F238E27FC236}">
                <a16:creationId xmlns:a16="http://schemas.microsoft.com/office/drawing/2014/main" id="{E6447597-9737-484F-9CD6-0E572B1F9D1C}"/>
              </a:ext>
            </a:extLst>
          </p:cNvPr>
          <p:cNvSpPr txBox="1"/>
          <p:nvPr/>
        </p:nvSpPr>
        <p:spPr>
          <a:xfrm>
            <a:off x="8959743" y="3068209"/>
            <a:ext cx="2694389" cy="338554"/>
          </a:xfrm>
          <a:prstGeom prst="rect">
            <a:avLst/>
          </a:prstGeom>
          <a:noFill/>
        </p:spPr>
        <p:txBody>
          <a:bodyPr wrap="square" rtlCol="0">
            <a:spAutoFit/>
          </a:bodyPr>
          <a:lstStyle/>
          <a:p>
            <a:pPr algn="ctr"/>
            <a:r>
              <a:rPr lang="en-US" sz="1600" dirty="0"/>
              <a:t>Model User</a:t>
            </a:r>
          </a:p>
        </p:txBody>
      </p:sp>
      <p:pic>
        <p:nvPicPr>
          <p:cNvPr id="51" name="Picture 50">
            <a:extLst>
              <a:ext uri="{FF2B5EF4-FFF2-40B4-BE49-F238E27FC236}">
                <a16:creationId xmlns:a16="http://schemas.microsoft.com/office/drawing/2014/main" id="{25D33EBA-505C-4DA6-A3DE-D438C507B340}"/>
              </a:ext>
            </a:extLst>
          </p:cNvPr>
          <p:cNvPicPr>
            <a:picLocks noChangeAspect="1"/>
          </p:cNvPicPr>
          <p:nvPr/>
        </p:nvPicPr>
        <p:blipFill>
          <a:blip r:embed="rId3"/>
          <a:stretch>
            <a:fillRect/>
          </a:stretch>
        </p:blipFill>
        <p:spPr>
          <a:xfrm>
            <a:off x="10101842" y="2271012"/>
            <a:ext cx="383714" cy="386341"/>
          </a:xfrm>
          <a:prstGeom prst="rect">
            <a:avLst/>
          </a:prstGeom>
        </p:spPr>
      </p:pic>
      <p:pic>
        <p:nvPicPr>
          <p:cNvPr id="52" name="Picture 51">
            <a:extLst>
              <a:ext uri="{FF2B5EF4-FFF2-40B4-BE49-F238E27FC236}">
                <a16:creationId xmlns:a16="http://schemas.microsoft.com/office/drawing/2014/main" id="{592120EA-082C-48D2-A0D8-A5324418D386}"/>
              </a:ext>
            </a:extLst>
          </p:cNvPr>
          <p:cNvPicPr>
            <a:picLocks noChangeAspect="1"/>
          </p:cNvPicPr>
          <p:nvPr/>
        </p:nvPicPr>
        <p:blipFill>
          <a:blip r:embed="rId4"/>
          <a:stretch>
            <a:fillRect/>
          </a:stretch>
        </p:blipFill>
        <p:spPr>
          <a:xfrm>
            <a:off x="10110288" y="2282644"/>
            <a:ext cx="366822" cy="363079"/>
          </a:xfrm>
          <a:prstGeom prst="rect">
            <a:avLst/>
          </a:prstGeom>
        </p:spPr>
      </p:pic>
      <p:sp>
        <p:nvSpPr>
          <p:cNvPr id="53" name="TextBox 52">
            <a:extLst>
              <a:ext uri="{FF2B5EF4-FFF2-40B4-BE49-F238E27FC236}">
                <a16:creationId xmlns:a16="http://schemas.microsoft.com/office/drawing/2014/main" id="{01C9CF9E-470A-488C-BF7A-AA912AE84731}"/>
              </a:ext>
            </a:extLst>
          </p:cNvPr>
          <p:cNvSpPr txBox="1"/>
          <p:nvPr/>
        </p:nvSpPr>
        <p:spPr>
          <a:xfrm>
            <a:off x="9049361" y="3764827"/>
            <a:ext cx="2488676" cy="2308324"/>
          </a:xfrm>
          <a:prstGeom prst="rect">
            <a:avLst/>
          </a:prstGeom>
          <a:noFill/>
          <a:ln>
            <a:solidFill>
              <a:schemeClr val="tx1"/>
            </a:solidFill>
          </a:ln>
        </p:spPr>
        <p:txBody>
          <a:bodyPr wrap="square" rtlCol="0">
            <a:spAutoFit/>
          </a:bodyPr>
          <a:lstStyle/>
          <a:p>
            <a:r>
              <a:rPr lang="en-US" dirty="0"/>
              <a:t>When P(accept) &gt; X%:</a:t>
            </a:r>
          </a:p>
          <a:p>
            <a:endParaRPr lang="en-US" dirty="0"/>
          </a:p>
          <a:p>
            <a:endParaRPr lang="en-US" dirty="0"/>
          </a:p>
          <a:p>
            <a:endParaRPr lang="en-US" dirty="0"/>
          </a:p>
          <a:p>
            <a:r>
              <a:rPr lang="en-US" dirty="0"/>
              <a:t>Useful when:</a:t>
            </a:r>
          </a:p>
          <a:p>
            <a:r>
              <a:rPr lang="en-US" dirty="0"/>
              <a:t>   Users express interest</a:t>
            </a:r>
          </a:p>
          <a:p>
            <a:r>
              <a:rPr lang="en-US" dirty="0"/>
              <a:t>   Low / High mode</a:t>
            </a:r>
          </a:p>
          <a:p>
            <a:r>
              <a:rPr lang="en-US" dirty="0"/>
              <a:t>   Worth the complexity</a:t>
            </a:r>
          </a:p>
        </p:txBody>
      </p:sp>
      <p:sp>
        <p:nvSpPr>
          <p:cNvPr id="54" name="Rectangle: Rounded Corners 53">
            <a:extLst>
              <a:ext uri="{FF2B5EF4-FFF2-40B4-BE49-F238E27FC236}">
                <a16:creationId xmlns:a16="http://schemas.microsoft.com/office/drawing/2014/main" id="{7E30FDF3-921C-4D3F-9BD9-2C3F3CD636BB}"/>
              </a:ext>
            </a:extLst>
          </p:cNvPr>
          <p:cNvSpPr/>
          <p:nvPr/>
        </p:nvSpPr>
        <p:spPr>
          <a:xfrm>
            <a:off x="10100165" y="2724242"/>
            <a:ext cx="376945" cy="17928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&gt;&gt;</a:t>
            </a:r>
          </a:p>
        </p:txBody>
      </p:sp>
      <p:sp>
        <p:nvSpPr>
          <p:cNvPr id="3" name="Rectangle 2">
            <a:extLst>
              <a:ext uri="{FF2B5EF4-FFF2-40B4-BE49-F238E27FC236}">
                <a16:creationId xmlns:a16="http://schemas.microsoft.com/office/drawing/2014/main" id="{9372ECA9-9984-4D29-AC5F-EF2B27D185ED}"/>
              </a:ext>
            </a:extLst>
          </p:cNvPr>
          <p:cNvSpPr/>
          <p:nvPr/>
        </p:nvSpPr>
        <p:spPr>
          <a:xfrm>
            <a:off x="3371797" y="6324357"/>
            <a:ext cx="4931671" cy="369332"/>
          </a:xfrm>
          <a:prstGeom prst="rect">
            <a:avLst/>
          </a:prstGeom>
        </p:spPr>
        <p:txBody>
          <a:bodyPr wrap="none">
            <a:spAutoFit/>
          </a:bodyPr>
          <a:lstStyle/>
          <a:p>
            <a:r>
              <a:rPr lang="en-US" dirty="0"/>
              <a:t>Backstop: Provide user a way to initiate interaction</a:t>
            </a:r>
          </a:p>
        </p:txBody>
      </p:sp>
    </p:spTree>
    <p:extLst>
      <p:ext uri="{BB962C8B-B14F-4D97-AF65-F5344CB8AC3E}">
        <p14:creationId xmlns:p14="http://schemas.microsoft.com/office/powerpoint/2010/main" val="339252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childTnLst>
                                    <p:anim calcmode="discrete" valueType="str">
                                      <p:cBhvr>
                                        <p:cTn id="6" dur="3000" fill="hold"/>
                                        <p:tgtEl>
                                          <p:spTgt spid="29"/>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ppt_x"/>
                                          </p:val>
                                        </p:tav>
                                        <p:tav tm="100000">
                                          <p:val>
                                            <p:strVal val="#ppt_x"/>
                                          </p:val>
                                        </p:tav>
                                      </p:tavLst>
                                    </p:anim>
                                    <p:anim calcmode="lin" valueType="num">
                                      <p:cBhvr additive="base">
                                        <p:cTn id="1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500" fill="hold"/>
                                        <p:tgtEl>
                                          <p:spTgt spid="37"/>
                                        </p:tgtEl>
                                        <p:attrNameLst>
                                          <p:attrName>ppt_x</p:attrName>
                                        </p:attrNameLst>
                                      </p:cBhvr>
                                      <p:tavLst>
                                        <p:tav tm="0">
                                          <p:val>
                                            <p:strVal val="#ppt_x"/>
                                          </p:val>
                                        </p:tav>
                                        <p:tav tm="100000">
                                          <p:val>
                                            <p:strVal val="#ppt_x"/>
                                          </p:val>
                                        </p:tav>
                                      </p:tavLst>
                                    </p:anim>
                                    <p:anim calcmode="lin" valueType="num">
                                      <p:cBhvr additive="base">
                                        <p:cTn id="18" dur="500" fill="hold"/>
                                        <p:tgtEl>
                                          <p:spTgt spid="3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ppt_x"/>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additive="base">
                                        <p:cTn id="25" dur="500" fill="hold"/>
                                        <p:tgtEl>
                                          <p:spTgt spid="33"/>
                                        </p:tgtEl>
                                        <p:attrNameLst>
                                          <p:attrName>ppt_x</p:attrName>
                                        </p:attrNameLst>
                                      </p:cBhvr>
                                      <p:tavLst>
                                        <p:tav tm="0">
                                          <p:val>
                                            <p:strVal val="#ppt_x"/>
                                          </p:val>
                                        </p:tav>
                                        <p:tav tm="100000">
                                          <p:val>
                                            <p:strVal val="#ppt_x"/>
                                          </p:val>
                                        </p:tav>
                                      </p:tavLst>
                                    </p:anim>
                                    <p:anim calcmode="lin" valueType="num">
                                      <p:cBhvr additive="base">
                                        <p:cTn id="26" dur="500" fill="hold"/>
                                        <p:tgtEl>
                                          <p:spTgt spid="3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ppt_x"/>
                                          </p:val>
                                        </p:tav>
                                        <p:tav tm="100000">
                                          <p:val>
                                            <p:strVal val="#ppt_x"/>
                                          </p:val>
                                        </p:tav>
                                      </p:tavLst>
                                    </p:anim>
                                    <p:anim calcmode="lin" valueType="num">
                                      <p:cBhvr additive="base">
                                        <p:cTn id="30" dur="500" fill="hold"/>
                                        <p:tgtEl>
                                          <p:spTgt spid="3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500" fill="hold"/>
                                        <p:tgtEl>
                                          <p:spTgt spid="35"/>
                                        </p:tgtEl>
                                        <p:attrNameLst>
                                          <p:attrName>ppt_x</p:attrName>
                                        </p:attrNameLst>
                                      </p:cBhvr>
                                      <p:tavLst>
                                        <p:tav tm="0">
                                          <p:val>
                                            <p:strVal val="#ppt_x"/>
                                          </p:val>
                                        </p:tav>
                                        <p:tav tm="100000">
                                          <p:val>
                                            <p:strVal val="#ppt_x"/>
                                          </p:val>
                                        </p:tav>
                                      </p:tavLst>
                                    </p:anim>
                                    <p:anim calcmode="lin" valueType="num">
                                      <p:cBhvr additive="base">
                                        <p:cTn id="34" dur="500" fill="hold"/>
                                        <p:tgtEl>
                                          <p:spTgt spid="35"/>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35" presetClass="emph" presetSubtype="0" repeatCount="indefinite" fill="hold" nodeType="afterEffect">
                                  <p:stCondLst>
                                    <p:cond delay="20000"/>
                                  </p:stCondLst>
                                  <p:childTnLst>
                                    <p:anim calcmode="discrete" valueType="str">
                                      <p:cBhvr>
                                        <p:cTn id="41" dur="20000" fill="hold"/>
                                        <p:tgtEl>
                                          <p:spTgt spid="37"/>
                                        </p:tgtEl>
                                        <p:attrNameLst>
                                          <p:attrName>style.visibility</p:attrName>
                                        </p:attrNameLst>
                                      </p:cBhvr>
                                      <p:tavLst>
                                        <p:tav tm="0">
                                          <p:val>
                                            <p:strVal val="hidden"/>
                                          </p:val>
                                        </p:tav>
                                        <p:tav tm="50000">
                                          <p:val>
                                            <p:strVal val="visible"/>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500" fill="hold"/>
                                        <p:tgtEl>
                                          <p:spTgt spid="39"/>
                                        </p:tgtEl>
                                        <p:attrNameLst>
                                          <p:attrName>ppt_x</p:attrName>
                                        </p:attrNameLst>
                                      </p:cBhvr>
                                      <p:tavLst>
                                        <p:tav tm="0">
                                          <p:val>
                                            <p:strVal val="#ppt_x"/>
                                          </p:val>
                                        </p:tav>
                                        <p:tav tm="100000">
                                          <p:val>
                                            <p:strVal val="#ppt_x"/>
                                          </p:val>
                                        </p:tav>
                                      </p:tavLst>
                                    </p:anim>
                                    <p:anim calcmode="lin" valueType="num">
                                      <p:cBhvr additive="base">
                                        <p:cTn id="47"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500" fill="hold"/>
                                        <p:tgtEl>
                                          <p:spTgt spid="45"/>
                                        </p:tgtEl>
                                        <p:attrNameLst>
                                          <p:attrName>ppt_x</p:attrName>
                                        </p:attrNameLst>
                                      </p:cBhvr>
                                      <p:tavLst>
                                        <p:tav tm="0">
                                          <p:val>
                                            <p:strVal val="#ppt_x"/>
                                          </p:val>
                                        </p:tav>
                                        <p:tav tm="100000">
                                          <p:val>
                                            <p:strVal val="#ppt_x"/>
                                          </p:val>
                                        </p:tav>
                                      </p:tavLst>
                                    </p:anim>
                                    <p:anim calcmode="lin" valueType="num">
                                      <p:cBhvr additive="base">
                                        <p:cTn id="53" dur="500" fill="hold"/>
                                        <p:tgtEl>
                                          <p:spTgt spid="45"/>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40"/>
                                        </p:tgtEl>
                                        <p:attrNameLst>
                                          <p:attrName>style.visibility</p:attrName>
                                        </p:attrNameLst>
                                      </p:cBhvr>
                                      <p:to>
                                        <p:strVal val="visible"/>
                                      </p:to>
                                    </p:set>
                                    <p:anim calcmode="lin" valueType="num">
                                      <p:cBhvr additive="base">
                                        <p:cTn id="56" dur="500" fill="hold"/>
                                        <p:tgtEl>
                                          <p:spTgt spid="40"/>
                                        </p:tgtEl>
                                        <p:attrNameLst>
                                          <p:attrName>ppt_x</p:attrName>
                                        </p:attrNameLst>
                                      </p:cBhvr>
                                      <p:tavLst>
                                        <p:tav tm="0">
                                          <p:val>
                                            <p:strVal val="#ppt_x"/>
                                          </p:val>
                                        </p:tav>
                                        <p:tav tm="100000">
                                          <p:val>
                                            <p:strVal val="#ppt_x"/>
                                          </p:val>
                                        </p:tav>
                                      </p:tavLst>
                                    </p:anim>
                                    <p:anim calcmode="lin" valueType="num">
                                      <p:cBhvr additive="base">
                                        <p:cTn id="57" dur="500" fill="hold"/>
                                        <p:tgtEl>
                                          <p:spTgt spid="40"/>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additive="base">
                                        <p:cTn id="60" dur="500" fill="hold"/>
                                        <p:tgtEl>
                                          <p:spTgt spid="41"/>
                                        </p:tgtEl>
                                        <p:attrNameLst>
                                          <p:attrName>ppt_x</p:attrName>
                                        </p:attrNameLst>
                                      </p:cBhvr>
                                      <p:tavLst>
                                        <p:tav tm="0">
                                          <p:val>
                                            <p:strVal val="#ppt_x"/>
                                          </p:val>
                                        </p:tav>
                                        <p:tav tm="100000">
                                          <p:val>
                                            <p:strVal val="#ppt_x"/>
                                          </p:val>
                                        </p:tav>
                                      </p:tavLst>
                                    </p:anim>
                                    <p:anim calcmode="lin" valueType="num">
                                      <p:cBhvr additive="base">
                                        <p:cTn id="61" dur="500" fill="hold"/>
                                        <p:tgtEl>
                                          <p:spTgt spid="4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additive="base">
                                        <p:cTn id="64" dur="500" fill="hold"/>
                                        <p:tgtEl>
                                          <p:spTgt spid="42"/>
                                        </p:tgtEl>
                                        <p:attrNameLst>
                                          <p:attrName>ppt_x</p:attrName>
                                        </p:attrNameLst>
                                      </p:cBhvr>
                                      <p:tavLst>
                                        <p:tav tm="0">
                                          <p:val>
                                            <p:strVal val="#ppt_x"/>
                                          </p:val>
                                        </p:tav>
                                        <p:tav tm="100000">
                                          <p:val>
                                            <p:strVal val="#ppt_x"/>
                                          </p:val>
                                        </p:tav>
                                      </p:tavLst>
                                    </p:anim>
                                    <p:anim calcmode="lin" valueType="num">
                                      <p:cBhvr additive="base">
                                        <p:cTn id="65" dur="500" fill="hold"/>
                                        <p:tgtEl>
                                          <p:spTgt spid="42"/>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500" fill="hold"/>
                                        <p:tgtEl>
                                          <p:spTgt spid="43"/>
                                        </p:tgtEl>
                                        <p:attrNameLst>
                                          <p:attrName>ppt_x</p:attrName>
                                        </p:attrNameLst>
                                      </p:cBhvr>
                                      <p:tavLst>
                                        <p:tav tm="0">
                                          <p:val>
                                            <p:strVal val="#ppt_x"/>
                                          </p:val>
                                        </p:tav>
                                        <p:tav tm="100000">
                                          <p:val>
                                            <p:strVal val="#ppt_x"/>
                                          </p:val>
                                        </p:tav>
                                      </p:tavLst>
                                    </p:anim>
                                    <p:anim calcmode="lin" valueType="num">
                                      <p:cBhvr additive="base">
                                        <p:cTn id="69" dur="500" fill="hold"/>
                                        <p:tgtEl>
                                          <p:spTgt spid="43"/>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44"/>
                                        </p:tgtEl>
                                        <p:attrNameLst>
                                          <p:attrName>style.visibility</p:attrName>
                                        </p:attrNameLst>
                                      </p:cBhvr>
                                      <p:to>
                                        <p:strVal val="visible"/>
                                      </p:to>
                                    </p:set>
                                    <p:anim calcmode="lin" valueType="num">
                                      <p:cBhvr additive="base">
                                        <p:cTn id="72" dur="500" fill="hold"/>
                                        <p:tgtEl>
                                          <p:spTgt spid="44"/>
                                        </p:tgtEl>
                                        <p:attrNameLst>
                                          <p:attrName>ppt_x</p:attrName>
                                        </p:attrNameLst>
                                      </p:cBhvr>
                                      <p:tavLst>
                                        <p:tav tm="0">
                                          <p:val>
                                            <p:strVal val="#ppt_x"/>
                                          </p:val>
                                        </p:tav>
                                        <p:tav tm="100000">
                                          <p:val>
                                            <p:strVal val="#ppt_x"/>
                                          </p:val>
                                        </p:tav>
                                      </p:tavLst>
                                    </p:anim>
                                    <p:anim calcmode="lin" valueType="num">
                                      <p:cBhvr additive="base">
                                        <p:cTn id="73" dur="500" fill="hold"/>
                                        <p:tgtEl>
                                          <p:spTgt spid="44"/>
                                        </p:tgtEl>
                                        <p:attrNameLst>
                                          <p:attrName>ppt_y</p:attrName>
                                        </p:attrNameLst>
                                      </p:cBhvr>
                                      <p:tavLst>
                                        <p:tav tm="0">
                                          <p:val>
                                            <p:strVal val="1+#ppt_h/2"/>
                                          </p:val>
                                        </p:tav>
                                        <p:tav tm="100000">
                                          <p:val>
                                            <p:strVal val="#ppt_y"/>
                                          </p:val>
                                        </p:tav>
                                      </p:tavLst>
                                    </p:anim>
                                  </p:childTnLst>
                                </p:cTn>
                              </p:par>
                            </p:childTnLst>
                          </p:cTn>
                        </p:par>
                        <p:par>
                          <p:cTn id="74" fill="hold">
                            <p:stCondLst>
                              <p:cond delay="500"/>
                            </p:stCondLst>
                            <p:childTnLst>
                              <p:par>
                                <p:cTn id="75" presetID="1" presetClass="exit" presetSubtype="0" fill="hold" nodeType="afterEffect">
                                  <p:stCondLst>
                                    <p:cond delay="1000"/>
                                  </p:stCondLst>
                                  <p:childTnLst>
                                    <p:set>
                                      <p:cBhvr>
                                        <p:cTn id="76" dur="1" fill="hold">
                                          <p:stCondLst>
                                            <p:cond delay="0"/>
                                          </p:stCondLst>
                                        </p:cTn>
                                        <p:tgtEl>
                                          <p:spTgt spid="45"/>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500" fill="hold"/>
                                        <p:tgtEl>
                                          <p:spTgt spid="46"/>
                                        </p:tgtEl>
                                        <p:attrNameLst>
                                          <p:attrName>ppt_x</p:attrName>
                                        </p:attrNameLst>
                                      </p:cBhvr>
                                      <p:tavLst>
                                        <p:tav tm="0">
                                          <p:val>
                                            <p:strVal val="#ppt_x"/>
                                          </p:val>
                                        </p:tav>
                                        <p:tav tm="100000">
                                          <p:val>
                                            <p:strVal val="#ppt_x"/>
                                          </p:val>
                                        </p:tav>
                                      </p:tavLst>
                                    </p:anim>
                                    <p:anim calcmode="lin" valueType="num">
                                      <p:cBhvr additive="base">
                                        <p:cTn id="8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52"/>
                                        </p:tgtEl>
                                        <p:attrNameLst>
                                          <p:attrName>style.visibility</p:attrName>
                                        </p:attrNameLst>
                                      </p:cBhvr>
                                      <p:to>
                                        <p:strVal val="visible"/>
                                      </p:to>
                                    </p:set>
                                    <p:anim calcmode="lin" valueType="num">
                                      <p:cBhvr additive="base">
                                        <p:cTn id="87" dur="500" fill="hold"/>
                                        <p:tgtEl>
                                          <p:spTgt spid="52"/>
                                        </p:tgtEl>
                                        <p:attrNameLst>
                                          <p:attrName>ppt_x</p:attrName>
                                        </p:attrNameLst>
                                      </p:cBhvr>
                                      <p:tavLst>
                                        <p:tav tm="0">
                                          <p:val>
                                            <p:strVal val="#ppt_x"/>
                                          </p:val>
                                        </p:tav>
                                        <p:tav tm="100000">
                                          <p:val>
                                            <p:strVal val="#ppt_x"/>
                                          </p:val>
                                        </p:tav>
                                      </p:tavLst>
                                    </p:anim>
                                    <p:anim calcmode="lin" valueType="num">
                                      <p:cBhvr additive="base">
                                        <p:cTn id="88" dur="500" fill="hold"/>
                                        <p:tgtEl>
                                          <p:spTgt spid="52"/>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47"/>
                                        </p:tgtEl>
                                        <p:attrNameLst>
                                          <p:attrName>style.visibility</p:attrName>
                                        </p:attrNameLst>
                                      </p:cBhvr>
                                      <p:to>
                                        <p:strVal val="visible"/>
                                      </p:to>
                                    </p:set>
                                    <p:anim calcmode="lin" valueType="num">
                                      <p:cBhvr additive="base">
                                        <p:cTn id="91" dur="500" fill="hold"/>
                                        <p:tgtEl>
                                          <p:spTgt spid="47"/>
                                        </p:tgtEl>
                                        <p:attrNameLst>
                                          <p:attrName>ppt_x</p:attrName>
                                        </p:attrNameLst>
                                      </p:cBhvr>
                                      <p:tavLst>
                                        <p:tav tm="0">
                                          <p:val>
                                            <p:strVal val="#ppt_x"/>
                                          </p:val>
                                        </p:tav>
                                        <p:tav tm="100000">
                                          <p:val>
                                            <p:strVal val="#ppt_x"/>
                                          </p:val>
                                        </p:tav>
                                      </p:tavLst>
                                    </p:anim>
                                    <p:anim calcmode="lin" valueType="num">
                                      <p:cBhvr additive="base">
                                        <p:cTn id="92" dur="500" fill="hold"/>
                                        <p:tgtEl>
                                          <p:spTgt spid="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 calcmode="lin" valueType="num">
                                      <p:cBhvr additive="base">
                                        <p:cTn id="95" dur="500" fill="hold"/>
                                        <p:tgtEl>
                                          <p:spTgt spid="48"/>
                                        </p:tgtEl>
                                        <p:attrNameLst>
                                          <p:attrName>ppt_x</p:attrName>
                                        </p:attrNameLst>
                                      </p:cBhvr>
                                      <p:tavLst>
                                        <p:tav tm="0">
                                          <p:val>
                                            <p:strVal val="#ppt_x"/>
                                          </p:val>
                                        </p:tav>
                                        <p:tav tm="100000">
                                          <p:val>
                                            <p:strVal val="#ppt_x"/>
                                          </p:val>
                                        </p:tav>
                                      </p:tavLst>
                                    </p:anim>
                                    <p:anim calcmode="lin" valueType="num">
                                      <p:cBhvr additive="base">
                                        <p:cTn id="96" dur="500" fill="hold"/>
                                        <p:tgtEl>
                                          <p:spTgt spid="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49"/>
                                        </p:tgtEl>
                                        <p:attrNameLst>
                                          <p:attrName>style.visibility</p:attrName>
                                        </p:attrNameLst>
                                      </p:cBhvr>
                                      <p:to>
                                        <p:strVal val="visible"/>
                                      </p:to>
                                    </p:set>
                                    <p:anim calcmode="lin" valueType="num">
                                      <p:cBhvr additive="base">
                                        <p:cTn id="99" dur="500" fill="hold"/>
                                        <p:tgtEl>
                                          <p:spTgt spid="49"/>
                                        </p:tgtEl>
                                        <p:attrNameLst>
                                          <p:attrName>ppt_x</p:attrName>
                                        </p:attrNameLst>
                                      </p:cBhvr>
                                      <p:tavLst>
                                        <p:tav tm="0">
                                          <p:val>
                                            <p:strVal val="#ppt_x"/>
                                          </p:val>
                                        </p:tav>
                                        <p:tav tm="100000">
                                          <p:val>
                                            <p:strVal val="#ppt_x"/>
                                          </p:val>
                                        </p:tav>
                                      </p:tavLst>
                                    </p:anim>
                                    <p:anim calcmode="lin" valueType="num">
                                      <p:cBhvr additive="base">
                                        <p:cTn id="100" dur="500" fill="hold"/>
                                        <p:tgtEl>
                                          <p:spTgt spid="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50"/>
                                        </p:tgtEl>
                                        <p:attrNameLst>
                                          <p:attrName>style.visibility</p:attrName>
                                        </p:attrNameLst>
                                      </p:cBhvr>
                                      <p:to>
                                        <p:strVal val="visible"/>
                                      </p:to>
                                    </p:set>
                                    <p:anim calcmode="lin" valueType="num">
                                      <p:cBhvr additive="base">
                                        <p:cTn id="103" dur="500" fill="hold"/>
                                        <p:tgtEl>
                                          <p:spTgt spid="50"/>
                                        </p:tgtEl>
                                        <p:attrNameLst>
                                          <p:attrName>ppt_x</p:attrName>
                                        </p:attrNameLst>
                                      </p:cBhvr>
                                      <p:tavLst>
                                        <p:tav tm="0">
                                          <p:val>
                                            <p:strVal val="#ppt_x"/>
                                          </p:val>
                                        </p:tav>
                                        <p:tav tm="100000">
                                          <p:val>
                                            <p:strVal val="#ppt_x"/>
                                          </p:val>
                                        </p:tav>
                                      </p:tavLst>
                                    </p:anim>
                                    <p:anim calcmode="lin" valueType="num">
                                      <p:cBhvr additive="base">
                                        <p:cTn id="104" dur="500" fill="hold"/>
                                        <p:tgtEl>
                                          <p:spTgt spid="50"/>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51"/>
                                        </p:tgtEl>
                                        <p:attrNameLst>
                                          <p:attrName>style.visibility</p:attrName>
                                        </p:attrNameLst>
                                      </p:cBhvr>
                                      <p:to>
                                        <p:strVal val="visible"/>
                                      </p:to>
                                    </p:set>
                                    <p:anim calcmode="lin" valueType="num">
                                      <p:cBhvr additive="base">
                                        <p:cTn id="107" dur="500" fill="hold"/>
                                        <p:tgtEl>
                                          <p:spTgt spid="51"/>
                                        </p:tgtEl>
                                        <p:attrNameLst>
                                          <p:attrName>ppt_x</p:attrName>
                                        </p:attrNameLst>
                                      </p:cBhvr>
                                      <p:tavLst>
                                        <p:tav tm="0">
                                          <p:val>
                                            <p:strVal val="#ppt_x"/>
                                          </p:val>
                                        </p:tav>
                                        <p:tav tm="100000">
                                          <p:val>
                                            <p:strVal val="#ppt_x"/>
                                          </p:val>
                                        </p:tav>
                                      </p:tavLst>
                                    </p:anim>
                                    <p:anim calcmode="lin" valueType="num">
                                      <p:cBhvr additive="base">
                                        <p:cTn id="108" dur="500" fill="hold"/>
                                        <p:tgtEl>
                                          <p:spTgt spid="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500" fill="hold"/>
                                        <p:tgtEl>
                                          <p:spTgt spid="54"/>
                                        </p:tgtEl>
                                        <p:attrNameLst>
                                          <p:attrName>ppt_x</p:attrName>
                                        </p:attrNameLst>
                                      </p:cBhvr>
                                      <p:tavLst>
                                        <p:tav tm="0">
                                          <p:val>
                                            <p:strVal val="#ppt_x"/>
                                          </p:val>
                                        </p:tav>
                                        <p:tav tm="100000">
                                          <p:val>
                                            <p:strVal val="#ppt_x"/>
                                          </p:val>
                                        </p:tav>
                                      </p:tavLst>
                                    </p:anim>
                                    <p:anim calcmode="lin" valueType="num">
                                      <p:cBhvr additive="base">
                                        <p:cTn id="11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53"/>
                                        </p:tgtEl>
                                        <p:attrNameLst>
                                          <p:attrName>style.visibility</p:attrName>
                                        </p:attrNameLst>
                                      </p:cBhvr>
                                      <p:to>
                                        <p:strVal val="visible"/>
                                      </p:to>
                                    </p:set>
                                    <p:anim calcmode="lin" valueType="num">
                                      <p:cBhvr additive="base">
                                        <p:cTn id="117" dur="500" fill="hold"/>
                                        <p:tgtEl>
                                          <p:spTgt spid="53"/>
                                        </p:tgtEl>
                                        <p:attrNameLst>
                                          <p:attrName>ppt_x</p:attrName>
                                        </p:attrNameLst>
                                      </p:cBhvr>
                                      <p:tavLst>
                                        <p:tav tm="0">
                                          <p:val>
                                            <p:strVal val="#ppt_x"/>
                                          </p:val>
                                        </p:tav>
                                        <p:tav tm="100000">
                                          <p:val>
                                            <p:strVal val="#ppt_x"/>
                                          </p:val>
                                        </p:tav>
                                      </p:tavLst>
                                    </p:anim>
                                    <p:anim calcmode="lin" valueType="num">
                                      <p:cBhvr additive="base">
                                        <p:cTn id="11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3"/>
                                        </p:tgtEl>
                                        <p:attrNameLst>
                                          <p:attrName>style.visibility</p:attrName>
                                        </p:attrNameLst>
                                      </p:cBhvr>
                                      <p:to>
                                        <p:strVal val="visible"/>
                                      </p:to>
                                    </p:set>
                                    <p:anim calcmode="lin" valueType="num">
                                      <p:cBhvr additive="base">
                                        <p:cTn id="123" dur="500" fill="hold"/>
                                        <p:tgtEl>
                                          <p:spTgt spid="3"/>
                                        </p:tgtEl>
                                        <p:attrNameLst>
                                          <p:attrName>ppt_x</p:attrName>
                                        </p:attrNameLst>
                                      </p:cBhvr>
                                      <p:tavLst>
                                        <p:tav tm="0">
                                          <p:val>
                                            <p:strVal val="#ppt_x"/>
                                          </p:val>
                                        </p:tav>
                                        <p:tav tm="100000">
                                          <p:val>
                                            <p:strVal val="#ppt_x"/>
                                          </p:val>
                                        </p:tav>
                                      </p:tavLst>
                                    </p:anim>
                                    <p:anim calcmode="lin" valueType="num">
                                      <p:cBhvr additive="base">
                                        <p:cTn id="1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25" restart="whenNotActive" fill="hold" evtFilter="cancelBubble" nodeType="interactiveSeq">
                <p:stCondLst>
                  <p:cond evt="onClick" delay="0">
                    <p:tgtEl>
                      <p:spTgt spid="54"/>
                    </p:tgtEl>
                  </p:cond>
                </p:stCondLst>
                <p:endSync evt="end" delay="0">
                  <p:rtn val="all"/>
                </p:endSync>
                <p:childTnLst>
                  <p:par>
                    <p:cTn id="126" fill="hold">
                      <p:stCondLst>
                        <p:cond delay="0"/>
                      </p:stCondLst>
                      <p:childTnLst>
                        <p:par>
                          <p:cTn id="127" fill="hold">
                            <p:stCondLst>
                              <p:cond delay="0"/>
                            </p:stCondLst>
                            <p:childTnLst>
                              <p:par>
                                <p:cTn id="128" presetID="1" presetClass="exit" presetSubtype="0" fill="hold" nodeType="clickEffect">
                                  <p:stCondLst>
                                    <p:cond delay="0"/>
                                  </p:stCondLst>
                                  <p:childTnLst>
                                    <p:set>
                                      <p:cBhvr>
                                        <p:cTn id="129" dur="1" fill="hold">
                                          <p:stCondLst>
                                            <p:cond delay="0"/>
                                          </p:stCondLst>
                                        </p:cTn>
                                        <p:tgtEl>
                                          <p:spTgt spid="52"/>
                                        </p:tgtEl>
                                        <p:attrNameLst>
                                          <p:attrName>style.visibility</p:attrName>
                                        </p:attrNameLst>
                                      </p:cBhvr>
                                      <p:to>
                                        <p:strVal val="hidden"/>
                                      </p:to>
                                    </p:set>
                                  </p:childTnLst>
                                </p:cTn>
                              </p:par>
                            </p:childTnLst>
                          </p:cTn>
                        </p:par>
                      </p:childTnLst>
                    </p:cTn>
                  </p:par>
                </p:childTnLst>
              </p:cTn>
              <p:nextCondLst>
                <p:cond evt="onClick" delay="0">
                  <p:tgtEl>
                    <p:spTgt spid="54"/>
                  </p:tgtEl>
                </p:cond>
              </p:nextCondLst>
            </p:seq>
          </p:childTnLst>
        </p:cTn>
      </p:par>
    </p:tnLst>
    <p:bldLst>
      <p:bldP spid="33" grpId="0" animBg="1"/>
      <p:bldP spid="34" grpId="0"/>
      <p:bldP spid="35" grpId="0"/>
      <p:bldP spid="38" grpId="0" animBg="1"/>
      <p:bldP spid="39" grpId="0" animBg="1"/>
      <p:bldP spid="41" grpId="0" animBg="1"/>
      <p:bldP spid="42" grpId="0"/>
      <p:bldP spid="43" grpId="0"/>
      <p:bldP spid="46" grpId="0" animBg="1"/>
      <p:bldP spid="48" grpId="0" animBg="1"/>
      <p:bldP spid="49" grpId="0"/>
      <p:bldP spid="50" grpId="0"/>
      <p:bldP spid="53" grpId="0" animBg="1"/>
      <p:bldP spid="54"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CBD1B-07AD-4ED8-95E9-AEE7B80D734E}"/>
              </a:ext>
            </a:extLst>
          </p:cNvPr>
          <p:cNvSpPr>
            <a:spLocks noGrp="1"/>
          </p:cNvSpPr>
          <p:nvPr>
            <p:ph type="title"/>
          </p:nvPr>
        </p:nvSpPr>
        <p:spPr/>
        <p:txBody>
          <a:bodyPr/>
          <a:lstStyle/>
          <a:p>
            <a:r>
              <a:rPr lang="en-US" dirty="0"/>
              <a:t>Value of Success</a:t>
            </a:r>
          </a:p>
        </p:txBody>
      </p:sp>
      <p:sp>
        <p:nvSpPr>
          <p:cNvPr id="3" name="Text Placeholder 2">
            <a:extLst>
              <a:ext uri="{FF2B5EF4-FFF2-40B4-BE49-F238E27FC236}">
                <a16:creationId xmlns:a16="http://schemas.microsoft.com/office/drawing/2014/main" id="{DE11AD9F-3495-429F-B918-FCE2502E825B}"/>
              </a:ext>
            </a:extLst>
          </p:cNvPr>
          <p:cNvSpPr>
            <a:spLocks noGrp="1"/>
          </p:cNvSpPr>
          <p:nvPr>
            <p:ph type="body" idx="1"/>
          </p:nvPr>
        </p:nvSpPr>
        <p:spPr/>
        <p:txBody>
          <a:bodyPr/>
          <a:lstStyle/>
          <a:p>
            <a:r>
              <a:rPr lang="en-US" dirty="0"/>
              <a:t>Interaction Valuable to User if…</a:t>
            </a:r>
          </a:p>
        </p:txBody>
      </p:sp>
      <p:sp>
        <p:nvSpPr>
          <p:cNvPr id="4" name="Content Placeholder 3">
            <a:extLst>
              <a:ext uri="{FF2B5EF4-FFF2-40B4-BE49-F238E27FC236}">
                <a16:creationId xmlns:a16="http://schemas.microsoft.com/office/drawing/2014/main" id="{78610B3B-B272-4CA7-8DB8-500C4F84B8D5}"/>
              </a:ext>
            </a:extLst>
          </p:cNvPr>
          <p:cNvSpPr>
            <a:spLocks noGrp="1"/>
          </p:cNvSpPr>
          <p:nvPr>
            <p:ph sz="half" idx="2"/>
          </p:nvPr>
        </p:nvSpPr>
        <p:spPr/>
        <p:txBody>
          <a:bodyPr>
            <a:normAutofit fontScale="92500" lnSpcReduction="20000"/>
          </a:bodyPr>
          <a:lstStyle/>
          <a:p>
            <a:r>
              <a:rPr lang="en-US" dirty="0"/>
              <a:t>Noticed that it happened</a:t>
            </a:r>
          </a:p>
          <a:p>
            <a:endParaRPr lang="en-US" dirty="0"/>
          </a:p>
          <a:p>
            <a:r>
              <a:rPr lang="en-US" dirty="0"/>
              <a:t>Cares that it happened</a:t>
            </a:r>
          </a:p>
          <a:p>
            <a:endParaRPr lang="en-US" dirty="0"/>
          </a:p>
          <a:p>
            <a:r>
              <a:rPr lang="en-US" dirty="0"/>
              <a:t>Connects outcome to intelligence</a:t>
            </a:r>
          </a:p>
          <a:p>
            <a:endParaRPr lang="en-US" dirty="0"/>
          </a:p>
          <a:p>
            <a:r>
              <a:rPr lang="en-US" dirty="0"/>
              <a:t>Feels it was in their interest</a:t>
            </a:r>
          </a:p>
          <a:p>
            <a:endParaRPr lang="en-US" dirty="0"/>
          </a:p>
          <a:p>
            <a:r>
              <a:rPr lang="en-US" dirty="0"/>
              <a:t>Thinks the system is cool</a:t>
            </a:r>
          </a:p>
        </p:txBody>
      </p:sp>
      <p:sp>
        <p:nvSpPr>
          <p:cNvPr id="5" name="Text Placeholder 4">
            <a:extLst>
              <a:ext uri="{FF2B5EF4-FFF2-40B4-BE49-F238E27FC236}">
                <a16:creationId xmlns:a16="http://schemas.microsoft.com/office/drawing/2014/main" id="{B7E95EED-A4A4-456D-9201-553D85E91E70}"/>
              </a:ext>
            </a:extLst>
          </p:cNvPr>
          <p:cNvSpPr>
            <a:spLocks noGrp="1"/>
          </p:cNvSpPr>
          <p:nvPr>
            <p:ph type="body" sz="quarter" idx="3"/>
          </p:nvPr>
        </p:nvSpPr>
        <p:spPr/>
        <p:txBody>
          <a:bodyPr/>
          <a:lstStyle/>
          <a:p>
            <a:r>
              <a:rPr lang="en-US" dirty="0"/>
              <a:t>Interaction Valuable to You if…</a:t>
            </a:r>
          </a:p>
        </p:txBody>
      </p:sp>
      <p:sp>
        <p:nvSpPr>
          <p:cNvPr id="6" name="Content Placeholder 5">
            <a:extLst>
              <a:ext uri="{FF2B5EF4-FFF2-40B4-BE49-F238E27FC236}">
                <a16:creationId xmlns:a16="http://schemas.microsoft.com/office/drawing/2014/main" id="{EFD183E1-ED4D-4F6E-9CF0-1A978A3B9342}"/>
              </a:ext>
            </a:extLst>
          </p:cNvPr>
          <p:cNvSpPr>
            <a:spLocks noGrp="1"/>
          </p:cNvSpPr>
          <p:nvPr>
            <p:ph sz="quarter" idx="4"/>
          </p:nvPr>
        </p:nvSpPr>
        <p:spPr/>
        <p:txBody>
          <a:bodyPr>
            <a:normAutofit fontScale="92500" lnSpcReduction="20000"/>
          </a:bodyPr>
          <a:lstStyle/>
          <a:p>
            <a:r>
              <a:rPr lang="en-US" dirty="0"/>
              <a:t>Increases engagement</a:t>
            </a:r>
          </a:p>
          <a:p>
            <a:endParaRPr lang="en-US" dirty="0"/>
          </a:p>
          <a:p>
            <a:r>
              <a:rPr lang="en-US" dirty="0"/>
              <a:t>Improves sentiment</a:t>
            </a:r>
          </a:p>
          <a:p>
            <a:endParaRPr lang="en-US" dirty="0"/>
          </a:p>
          <a:p>
            <a:r>
              <a:rPr lang="en-US" dirty="0"/>
              <a:t>Causes user to give you money</a:t>
            </a:r>
          </a:p>
          <a:p>
            <a:endParaRPr lang="en-US" dirty="0"/>
          </a:p>
          <a:p>
            <a:r>
              <a:rPr lang="en-US" dirty="0"/>
              <a:t>Creates good training data</a:t>
            </a:r>
          </a:p>
        </p:txBody>
      </p:sp>
    </p:spTree>
    <p:extLst>
      <p:ext uri="{BB962C8B-B14F-4D97-AF65-F5344CB8AC3E}">
        <p14:creationId xmlns:p14="http://schemas.microsoft.com/office/powerpoint/2010/main" val="322513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anim calcmode="lin" valueType="num">
                                      <p:cBhvr additive="base">
                                        <p:cTn id="5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6" end="6"/>
                                            </p:txEl>
                                          </p:spTgt>
                                        </p:tgtEl>
                                        <p:attrNameLst>
                                          <p:attrName>style.visibility</p:attrName>
                                        </p:attrNameLst>
                                      </p:cBhvr>
                                      <p:to>
                                        <p:strVal val="visible"/>
                                      </p:to>
                                    </p:set>
                                    <p:anim calcmode="lin" valueType="num">
                                      <p:cBhvr additive="base">
                                        <p:cTn id="6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35870-BD5F-41AA-9FF8-5DDC151B39EF}"/>
              </a:ext>
            </a:extLst>
          </p:cNvPr>
          <p:cNvSpPr>
            <a:spLocks noGrp="1"/>
          </p:cNvSpPr>
          <p:nvPr>
            <p:ph type="title"/>
          </p:nvPr>
        </p:nvSpPr>
        <p:spPr/>
        <p:txBody>
          <a:bodyPr/>
          <a:lstStyle/>
          <a:p>
            <a:r>
              <a:rPr lang="en-US" dirty="0"/>
              <a:t>Cost of Failure: Mitigating Mistakes</a:t>
            </a:r>
          </a:p>
        </p:txBody>
      </p:sp>
      <p:sp>
        <p:nvSpPr>
          <p:cNvPr id="3" name="Text Placeholder 2">
            <a:extLst>
              <a:ext uri="{FF2B5EF4-FFF2-40B4-BE49-F238E27FC236}">
                <a16:creationId xmlns:a16="http://schemas.microsoft.com/office/drawing/2014/main" id="{4DB46EEC-D356-40A4-A907-3061EB408F72}"/>
              </a:ext>
            </a:extLst>
          </p:cNvPr>
          <p:cNvSpPr>
            <a:spLocks noGrp="1"/>
          </p:cNvSpPr>
          <p:nvPr>
            <p:ph type="body" idx="1"/>
          </p:nvPr>
        </p:nvSpPr>
        <p:spPr>
          <a:xfrm>
            <a:off x="405073" y="1646186"/>
            <a:ext cx="5157787" cy="823912"/>
          </a:xfrm>
        </p:spPr>
        <p:txBody>
          <a:bodyPr/>
          <a:lstStyle/>
          <a:p>
            <a:r>
              <a:rPr lang="en-US" dirty="0"/>
              <a:t>Knowing there is a Mistake</a:t>
            </a:r>
          </a:p>
        </p:txBody>
      </p:sp>
      <p:sp>
        <p:nvSpPr>
          <p:cNvPr id="4" name="Content Placeholder 3">
            <a:extLst>
              <a:ext uri="{FF2B5EF4-FFF2-40B4-BE49-F238E27FC236}">
                <a16:creationId xmlns:a16="http://schemas.microsoft.com/office/drawing/2014/main" id="{A9839332-91E0-4853-81FF-19D77F892CE5}"/>
              </a:ext>
            </a:extLst>
          </p:cNvPr>
          <p:cNvSpPr>
            <a:spLocks noGrp="1"/>
          </p:cNvSpPr>
          <p:nvPr>
            <p:ph sz="half" idx="2"/>
          </p:nvPr>
        </p:nvSpPr>
        <p:spPr>
          <a:xfrm>
            <a:off x="554650" y="2505075"/>
            <a:ext cx="3050484" cy="3684588"/>
          </a:xfrm>
        </p:spPr>
        <p:txBody>
          <a:bodyPr>
            <a:normAutofit/>
          </a:bodyPr>
          <a:lstStyle/>
          <a:p>
            <a:r>
              <a:rPr lang="en-US" sz="1800" dirty="0"/>
              <a:t>User can recover from the damage if they do notice</a:t>
            </a:r>
          </a:p>
          <a:p>
            <a:endParaRPr lang="en-US" sz="1800" dirty="0"/>
          </a:p>
          <a:p>
            <a:r>
              <a:rPr lang="en-US" sz="1800" dirty="0"/>
              <a:t>Double checking intelligent system’s work</a:t>
            </a:r>
          </a:p>
          <a:p>
            <a:pPr lvl="1"/>
            <a:r>
              <a:rPr lang="en-US" sz="1400" dirty="0"/>
              <a:t>Reduced value of success</a:t>
            </a:r>
          </a:p>
          <a:p>
            <a:pPr lvl="1"/>
            <a:r>
              <a:rPr lang="en-US" sz="1400" dirty="0"/>
              <a:t>Loss of trust</a:t>
            </a:r>
          </a:p>
          <a:p>
            <a:pPr lvl="1"/>
            <a:r>
              <a:rPr lang="en-US" sz="1400" dirty="0"/>
              <a:t>Fatigue</a:t>
            </a:r>
          </a:p>
          <a:p>
            <a:endParaRPr lang="en-US" sz="1800" dirty="0"/>
          </a:p>
          <a:p>
            <a:r>
              <a:rPr lang="en-US" sz="1800" dirty="0"/>
              <a:t>User can’t blame the intelligent system if they don’t notice…</a:t>
            </a:r>
          </a:p>
          <a:p>
            <a:endParaRPr lang="en-US" sz="1800" dirty="0"/>
          </a:p>
        </p:txBody>
      </p:sp>
      <p:sp>
        <p:nvSpPr>
          <p:cNvPr id="5" name="Text Placeholder 4">
            <a:extLst>
              <a:ext uri="{FF2B5EF4-FFF2-40B4-BE49-F238E27FC236}">
                <a16:creationId xmlns:a16="http://schemas.microsoft.com/office/drawing/2014/main" id="{B2EB9B96-DAFC-414A-91D4-EB348B76BDC9}"/>
              </a:ext>
            </a:extLst>
          </p:cNvPr>
          <p:cNvSpPr>
            <a:spLocks noGrp="1"/>
          </p:cNvSpPr>
          <p:nvPr>
            <p:ph type="body" sz="quarter" idx="3"/>
          </p:nvPr>
        </p:nvSpPr>
        <p:spPr>
          <a:xfrm>
            <a:off x="7531308" y="1642751"/>
            <a:ext cx="5183188" cy="823912"/>
          </a:xfrm>
        </p:spPr>
        <p:txBody>
          <a:bodyPr/>
          <a:lstStyle/>
          <a:p>
            <a:r>
              <a:rPr lang="en-US" dirty="0"/>
              <a:t>Mitigating the Mistake</a:t>
            </a:r>
          </a:p>
        </p:txBody>
      </p:sp>
      <p:sp>
        <p:nvSpPr>
          <p:cNvPr id="6" name="Content Placeholder 5">
            <a:extLst>
              <a:ext uri="{FF2B5EF4-FFF2-40B4-BE49-F238E27FC236}">
                <a16:creationId xmlns:a16="http://schemas.microsoft.com/office/drawing/2014/main" id="{C224E264-20AE-4F63-92EF-E53086D27A18}"/>
              </a:ext>
            </a:extLst>
          </p:cNvPr>
          <p:cNvSpPr>
            <a:spLocks noGrp="1"/>
          </p:cNvSpPr>
          <p:nvPr>
            <p:ph sz="quarter" idx="4"/>
          </p:nvPr>
        </p:nvSpPr>
        <p:spPr>
          <a:xfrm>
            <a:off x="7959777" y="2587208"/>
            <a:ext cx="3395611" cy="3684588"/>
          </a:xfrm>
        </p:spPr>
        <p:txBody>
          <a:bodyPr>
            <a:normAutofit/>
          </a:bodyPr>
          <a:lstStyle/>
          <a:p>
            <a:r>
              <a:rPr lang="en-US" sz="2000" dirty="0"/>
              <a:t>Undo experience</a:t>
            </a:r>
          </a:p>
          <a:p>
            <a:r>
              <a:rPr lang="en-US" sz="2000" dirty="0"/>
              <a:t>Manual undo</a:t>
            </a:r>
          </a:p>
          <a:p>
            <a:r>
              <a:rPr lang="en-US" sz="2000" dirty="0"/>
              <a:t>Support escalation</a:t>
            </a:r>
          </a:p>
          <a:p>
            <a:endParaRPr lang="en-US" sz="2000" dirty="0"/>
          </a:p>
          <a:p>
            <a:r>
              <a:rPr lang="en-US" sz="2000" dirty="0"/>
              <a:t>Other options</a:t>
            </a:r>
          </a:p>
          <a:p>
            <a:pPr lvl="1"/>
            <a:r>
              <a:rPr lang="en-US" sz="1800" dirty="0"/>
              <a:t>Delay the action</a:t>
            </a:r>
          </a:p>
          <a:p>
            <a:pPr lvl="1"/>
            <a:r>
              <a:rPr lang="en-US" sz="1800" dirty="0"/>
              <a:t>Avoid bad mistakes altogether</a:t>
            </a:r>
          </a:p>
          <a:p>
            <a:pPr lvl="1"/>
            <a:r>
              <a:rPr lang="en-US" sz="1800" dirty="0"/>
              <a:t>Limit Interactions </a:t>
            </a:r>
          </a:p>
        </p:txBody>
      </p:sp>
      <p:sp>
        <p:nvSpPr>
          <p:cNvPr id="7" name="Text Placeholder 8">
            <a:extLst>
              <a:ext uri="{FF2B5EF4-FFF2-40B4-BE49-F238E27FC236}">
                <a16:creationId xmlns:a16="http://schemas.microsoft.com/office/drawing/2014/main" id="{8DEE3C2D-03CE-4E28-82F5-84775F282D2E}"/>
              </a:ext>
            </a:extLst>
          </p:cNvPr>
          <p:cNvSpPr txBox="1">
            <a:spLocks/>
          </p:cNvSpPr>
          <p:nvPr/>
        </p:nvSpPr>
        <p:spPr>
          <a:xfrm>
            <a:off x="4323413" y="1642751"/>
            <a:ext cx="3194154"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The Cost of Mistakes</a:t>
            </a:r>
            <a:endParaRPr lang="en-US" dirty="0"/>
          </a:p>
        </p:txBody>
      </p:sp>
      <p:sp>
        <p:nvSpPr>
          <p:cNvPr id="8" name="Content Placeholder 9">
            <a:extLst>
              <a:ext uri="{FF2B5EF4-FFF2-40B4-BE49-F238E27FC236}">
                <a16:creationId xmlns:a16="http://schemas.microsoft.com/office/drawing/2014/main" id="{ED908925-5E82-4E28-AA91-F7B679B8A697}"/>
              </a:ext>
            </a:extLst>
          </p:cNvPr>
          <p:cNvSpPr txBox="1">
            <a:spLocks/>
          </p:cNvSpPr>
          <p:nvPr/>
        </p:nvSpPr>
        <p:spPr>
          <a:xfrm>
            <a:off x="4720652" y="2575029"/>
            <a:ext cx="2527092" cy="368458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Users don’t really care</a:t>
            </a:r>
          </a:p>
          <a:p>
            <a:endParaRPr lang="en-US" dirty="0"/>
          </a:p>
          <a:p>
            <a:r>
              <a:rPr lang="en-US" dirty="0"/>
              <a:t>Users waste a few seconds</a:t>
            </a:r>
          </a:p>
          <a:p>
            <a:pPr marL="0" indent="0">
              <a:buFont typeface="Arial" panose="020B0604020202020204" pitchFamily="34" charset="0"/>
              <a:buNone/>
            </a:pPr>
            <a:endParaRPr lang="en-US" dirty="0"/>
          </a:p>
          <a:p>
            <a:r>
              <a:rPr lang="en-US" dirty="0"/>
              <a:t>Costs the user money</a:t>
            </a:r>
          </a:p>
          <a:p>
            <a:endParaRPr lang="en-US" dirty="0"/>
          </a:p>
          <a:p>
            <a:r>
              <a:rPr lang="en-US" dirty="0"/>
              <a:t>Costs you money</a:t>
            </a:r>
          </a:p>
          <a:p>
            <a:endParaRPr lang="en-US" dirty="0"/>
          </a:p>
          <a:p>
            <a:r>
              <a:rPr lang="en-US" dirty="0"/>
              <a:t>Hurts Engagement / Sentiment</a:t>
            </a:r>
          </a:p>
        </p:txBody>
      </p:sp>
    </p:spTree>
    <p:extLst>
      <p:ext uri="{BB962C8B-B14F-4D97-AF65-F5344CB8AC3E}">
        <p14:creationId xmlns:p14="http://schemas.microsoft.com/office/powerpoint/2010/main" val="400106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 calcmode="lin" valueType="num">
                                      <p:cBhvr additive="base">
                                        <p:cTn id="2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anim calcmode="lin" valueType="num">
                                      <p:cBhvr additive="base">
                                        <p:cTn id="31"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anim calcmode="lin" valueType="num">
                                      <p:cBhvr additive="base">
                                        <p:cTn id="4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anim calcmode="lin" valueType="num">
                                      <p:cBhvr additive="base">
                                        <p:cTn id="5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anim calcmode="lin" valueType="num">
                                      <p:cBhvr additive="base">
                                        <p:cTn id="5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anim calcmode="lin" valueType="num">
                                      <p:cBhvr additive="base">
                                        <p:cTn id="5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 calcmode="lin" valueType="num">
                                      <p:cBhvr additive="base">
                                        <p:cTn id="6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anim calcmode="lin" valueType="num">
                                      <p:cBhvr additive="base">
                                        <p:cTn id="6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77F1F-806C-464C-9697-6CAE8A8B060A}"/>
              </a:ext>
            </a:extLst>
          </p:cNvPr>
          <p:cNvSpPr>
            <a:spLocks noGrp="1"/>
          </p:cNvSpPr>
          <p:nvPr>
            <p:ph type="title"/>
          </p:nvPr>
        </p:nvSpPr>
        <p:spPr>
          <a:xfrm>
            <a:off x="839788" y="365125"/>
            <a:ext cx="10515600" cy="843473"/>
          </a:xfrm>
        </p:spPr>
        <p:txBody>
          <a:bodyPr/>
          <a:lstStyle/>
          <a:p>
            <a:r>
              <a:rPr lang="en-US" dirty="0"/>
              <a:t>Example of Balancing: Break Finder</a:t>
            </a:r>
          </a:p>
        </p:txBody>
      </p:sp>
      <p:pic>
        <p:nvPicPr>
          <p:cNvPr id="1026" name="Picture 2" descr="Image result for icon xray broken bone">
            <a:extLst>
              <a:ext uri="{FF2B5EF4-FFF2-40B4-BE49-F238E27FC236}">
                <a16:creationId xmlns:a16="http://schemas.microsoft.com/office/drawing/2014/main" id="{C9D3901B-450C-4CD4-B882-1619B31361B8}"/>
              </a:ext>
            </a:extLst>
          </p:cNvPr>
          <p:cNvPicPr>
            <a:picLocks noChangeAspect="1" noChangeArrowheads="1"/>
          </p:cNvPicPr>
          <p:nvPr/>
        </p:nvPicPr>
        <p:blipFill>
          <a:blip r:embed="rId2">
            <a:grayscl/>
            <a:extLst>
              <a:ext uri="{BEBA8EAE-BF5A-486C-A8C5-ECC9F3942E4B}">
                <a14:imgProps xmlns:a14="http://schemas.microsoft.com/office/drawing/2010/main">
                  <a14:imgLayer r:embed="rId3">
                    <a14:imgEffect>
                      <a14:artisticPencilSketch pressure="3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270039" y="23474"/>
            <a:ext cx="1526773" cy="1526773"/>
          </a:xfrm>
          <a:prstGeom prst="rect">
            <a:avLst/>
          </a:prstGeom>
          <a:solidFill>
            <a:schemeClr val="bg1"/>
          </a:solidFill>
        </p:spPr>
      </p:pic>
      <p:sp>
        <p:nvSpPr>
          <p:cNvPr id="7" name="TextBox 6">
            <a:extLst>
              <a:ext uri="{FF2B5EF4-FFF2-40B4-BE49-F238E27FC236}">
                <a16:creationId xmlns:a16="http://schemas.microsoft.com/office/drawing/2014/main" id="{B521FEA5-E3DD-4FD7-9236-E2714BFC10B3}"/>
              </a:ext>
            </a:extLst>
          </p:cNvPr>
          <p:cNvSpPr txBox="1"/>
          <p:nvPr/>
        </p:nvSpPr>
        <p:spPr>
          <a:xfrm>
            <a:off x="1113337" y="2606988"/>
            <a:ext cx="622478" cy="369332"/>
          </a:xfrm>
          <a:prstGeom prst="rect">
            <a:avLst/>
          </a:prstGeom>
          <a:noFill/>
        </p:spPr>
        <p:txBody>
          <a:bodyPr wrap="none" rtlCol="0">
            <a:spAutoFit/>
          </a:bodyPr>
          <a:lstStyle/>
          <a:p>
            <a:r>
              <a:rPr lang="en-US" dirty="0"/>
              <a:t>Poor</a:t>
            </a:r>
          </a:p>
        </p:txBody>
      </p:sp>
      <p:sp>
        <p:nvSpPr>
          <p:cNvPr id="9" name="TextBox 8">
            <a:extLst>
              <a:ext uri="{FF2B5EF4-FFF2-40B4-BE49-F238E27FC236}">
                <a16:creationId xmlns:a16="http://schemas.microsoft.com/office/drawing/2014/main" id="{F4EF886E-C7AA-48B2-93C6-D0D176B3AAE2}"/>
              </a:ext>
            </a:extLst>
          </p:cNvPr>
          <p:cNvSpPr txBox="1"/>
          <p:nvPr/>
        </p:nvSpPr>
        <p:spPr>
          <a:xfrm>
            <a:off x="1076564" y="4161417"/>
            <a:ext cx="696024" cy="369332"/>
          </a:xfrm>
          <a:prstGeom prst="rect">
            <a:avLst/>
          </a:prstGeom>
          <a:noFill/>
        </p:spPr>
        <p:txBody>
          <a:bodyPr wrap="none" rtlCol="0">
            <a:spAutoFit/>
          </a:bodyPr>
          <a:lstStyle/>
          <a:p>
            <a:r>
              <a:rPr lang="en-US" dirty="0"/>
              <a:t>Good</a:t>
            </a:r>
          </a:p>
        </p:txBody>
      </p:sp>
      <p:sp>
        <p:nvSpPr>
          <p:cNvPr id="10" name="TextBox 9">
            <a:extLst>
              <a:ext uri="{FF2B5EF4-FFF2-40B4-BE49-F238E27FC236}">
                <a16:creationId xmlns:a16="http://schemas.microsoft.com/office/drawing/2014/main" id="{ACFD9FDB-AF10-4064-AC99-AF06D6E1E349}"/>
              </a:ext>
            </a:extLst>
          </p:cNvPr>
          <p:cNvSpPr txBox="1"/>
          <p:nvPr/>
        </p:nvSpPr>
        <p:spPr>
          <a:xfrm>
            <a:off x="430843" y="5669682"/>
            <a:ext cx="1987467" cy="369332"/>
          </a:xfrm>
          <a:prstGeom prst="rect">
            <a:avLst/>
          </a:prstGeom>
          <a:noFill/>
        </p:spPr>
        <p:txBody>
          <a:bodyPr wrap="none" rtlCol="0">
            <a:spAutoFit/>
          </a:bodyPr>
          <a:lstStyle/>
          <a:p>
            <a:r>
              <a:rPr lang="en-US" dirty="0"/>
              <a:t>Better than Human</a:t>
            </a:r>
          </a:p>
        </p:txBody>
      </p:sp>
      <p:sp>
        <p:nvSpPr>
          <p:cNvPr id="8" name="Rectangle 7">
            <a:extLst>
              <a:ext uri="{FF2B5EF4-FFF2-40B4-BE49-F238E27FC236}">
                <a16:creationId xmlns:a16="http://schemas.microsoft.com/office/drawing/2014/main" id="{BA7AA3A0-45F9-4E0F-A92D-A7D7BF9DB5F2}"/>
              </a:ext>
            </a:extLst>
          </p:cNvPr>
          <p:cNvSpPr/>
          <p:nvPr/>
        </p:nvSpPr>
        <p:spPr>
          <a:xfrm>
            <a:off x="663791" y="1727622"/>
            <a:ext cx="1521570" cy="369332"/>
          </a:xfrm>
          <a:prstGeom prst="rect">
            <a:avLst/>
          </a:prstGeom>
        </p:spPr>
        <p:txBody>
          <a:bodyPr wrap="none">
            <a:spAutoFit/>
          </a:bodyPr>
          <a:lstStyle/>
          <a:p>
            <a:r>
              <a:rPr lang="en-US" dirty="0"/>
              <a:t>Model Quality</a:t>
            </a:r>
          </a:p>
        </p:txBody>
      </p:sp>
      <p:sp>
        <p:nvSpPr>
          <p:cNvPr id="12" name="Rectangle 11">
            <a:extLst>
              <a:ext uri="{FF2B5EF4-FFF2-40B4-BE49-F238E27FC236}">
                <a16:creationId xmlns:a16="http://schemas.microsoft.com/office/drawing/2014/main" id="{5A0B918B-A890-4257-A936-4164551B4E8F}"/>
              </a:ext>
            </a:extLst>
          </p:cNvPr>
          <p:cNvSpPr/>
          <p:nvPr/>
        </p:nvSpPr>
        <p:spPr>
          <a:xfrm>
            <a:off x="3607099" y="1727622"/>
            <a:ext cx="1359090" cy="369332"/>
          </a:xfrm>
          <a:prstGeom prst="rect">
            <a:avLst/>
          </a:prstGeom>
        </p:spPr>
        <p:txBody>
          <a:bodyPr wrap="none">
            <a:spAutoFit/>
          </a:bodyPr>
          <a:lstStyle/>
          <a:p>
            <a:r>
              <a:rPr lang="en-US" dirty="0"/>
              <a:t>Forcefulness</a:t>
            </a:r>
          </a:p>
        </p:txBody>
      </p:sp>
      <p:pic>
        <p:nvPicPr>
          <p:cNvPr id="13" name="Picture 2" descr="Image result for icon xray broken bone">
            <a:extLst>
              <a:ext uri="{FF2B5EF4-FFF2-40B4-BE49-F238E27FC236}">
                <a16:creationId xmlns:a16="http://schemas.microsoft.com/office/drawing/2014/main" id="{21791528-7276-464A-944B-2EADDBA8085A}"/>
              </a:ext>
            </a:extLst>
          </p:cNvPr>
          <p:cNvPicPr>
            <a:picLocks noChangeAspect="1" noChangeArrowheads="1"/>
          </p:cNvPicPr>
          <p:nvPr/>
        </p:nvPicPr>
        <p:blipFill>
          <a:blip r:embed="rId2">
            <a:grayscl/>
            <a:extLst>
              <a:ext uri="{BEBA8EAE-BF5A-486C-A8C5-ECC9F3942E4B}">
                <a14:imgProps xmlns:a14="http://schemas.microsoft.com/office/drawing/2010/main">
                  <a14:imgLayer r:embed="rId3">
                    <a14:imgEffect>
                      <a14:artisticPencilSketch pressure="3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724795" y="2183640"/>
            <a:ext cx="1123697" cy="1123697"/>
          </a:xfrm>
          <a:prstGeom prst="rect">
            <a:avLst/>
          </a:prstGeom>
          <a:solidFill>
            <a:schemeClr val="bg1"/>
          </a:solidFill>
        </p:spPr>
      </p:pic>
      <p:sp>
        <p:nvSpPr>
          <p:cNvPr id="14" name="Rectangle 13">
            <a:extLst>
              <a:ext uri="{FF2B5EF4-FFF2-40B4-BE49-F238E27FC236}">
                <a16:creationId xmlns:a16="http://schemas.microsoft.com/office/drawing/2014/main" id="{984E0EE5-2F22-44AA-8768-0FF890B708B7}"/>
              </a:ext>
            </a:extLst>
          </p:cNvPr>
          <p:cNvSpPr/>
          <p:nvPr/>
        </p:nvSpPr>
        <p:spPr>
          <a:xfrm>
            <a:off x="5723471" y="1727622"/>
            <a:ext cx="1165897" cy="369332"/>
          </a:xfrm>
          <a:prstGeom prst="rect">
            <a:avLst/>
          </a:prstGeom>
        </p:spPr>
        <p:txBody>
          <a:bodyPr wrap="none">
            <a:spAutoFit/>
          </a:bodyPr>
          <a:lstStyle/>
          <a:p>
            <a:r>
              <a:rPr lang="en-US" dirty="0"/>
              <a:t>Frequency</a:t>
            </a:r>
          </a:p>
        </p:txBody>
      </p:sp>
      <p:sp>
        <p:nvSpPr>
          <p:cNvPr id="15" name="Rectangle 14">
            <a:extLst>
              <a:ext uri="{FF2B5EF4-FFF2-40B4-BE49-F238E27FC236}">
                <a16:creationId xmlns:a16="http://schemas.microsoft.com/office/drawing/2014/main" id="{07EDE46D-24E2-4850-BCCD-CBD2C13B3EBB}"/>
              </a:ext>
            </a:extLst>
          </p:cNvPr>
          <p:cNvSpPr/>
          <p:nvPr/>
        </p:nvSpPr>
        <p:spPr>
          <a:xfrm>
            <a:off x="7971089" y="1721860"/>
            <a:ext cx="704039" cy="369332"/>
          </a:xfrm>
          <a:prstGeom prst="rect">
            <a:avLst/>
          </a:prstGeom>
        </p:spPr>
        <p:txBody>
          <a:bodyPr wrap="none">
            <a:spAutoFit/>
          </a:bodyPr>
          <a:lstStyle/>
          <a:p>
            <a:r>
              <a:rPr lang="en-US" dirty="0"/>
              <a:t>Value</a:t>
            </a:r>
          </a:p>
        </p:txBody>
      </p:sp>
      <p:sp>
        <p:nvSpPr>
          <p:cNvPr id="16" name="Rectangle 15">
            <a:extLst>
              <a:ext uri="{FF2B5EF4-FFF2-40B4-BE49-F238E27FC236}">
                <a16:creationId xmlns:a16="http://schemas.microsoft.com/office/drawing/2014/main" id="{5601AB4B-4E3C-4B7E-B5DF-F007AEC99C3C}"/>
              </a:ext>
            </a:extLst>
          </p:cNvPr>
          <p:cNvSpPr/>
          <p:nvPr/>
        </p:nvSpPr>
        <p:spPr>
          <a:xfrm>
            <a:off x="10314765" y="1721860"/>
            <a:ext cx="683842" cy="369332"/>
          </a:xfrm>
          <a:prstGeom prst="rect">
            <a:avLst/>
          </a:prstGeom>
        </p:spPr>
        <p:txBody>
          <a:bodyPr wrap="none">
            <a:spAutoFit/>
          </a:bodyPr>
          <a:lstStyle/>
          <a:p>
            <a:r>
              <a:rPr lang="en-US" dirty="0"/>
              <a:t>Costs</a:t>
            </a:r>
          </a:p>
        </p:txBody>
      </p:sp>
      <p:pic>
        <p:nvPicPr>
          <p:cNvPr id="17" name="Picture 2" descr="Image result for icon xray broken bone">
            <a:extLst>
              <a:ext uri="{FF2B5EF4-FFF2-40B4-BE49-F238E27FC236}">
                <a16:creationId xmlns:a16="http://schemas.microsoft.com/office/drawing/2014/main" id="{BCE7BD89-56D5-4498-88EA-977008F0673B}"/>
              </a:ext>
            </a:extLst>
          </p:cNvPr>
          <p:cNvPicPr>
            <a:picLocks noChangeAspect="1" noChangeArrowheads="1"/>
          </p:cNvPicPr>
          <p:nvPr/>
        </p:nvPicPr>
        <p:blipFill>
          <a:blip r:embed="rId2">
            <a:grayscl/>
            <a:extLst>
              <a:ext uri="{BEBA8EAE-BF5A-486C-A8C5-ECC9F3942E4B}">
                <a14:imgProps xmlns:a14="http://schemas.microsoft.com/office/drawing/2010/main">
                  <a14:imgLayer r:embed="rId3">
                    <a14:imgEffect>
                      <a14:artisticPencilSketch pressure="3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724794" y="3738069"/>
            <a:ext cx="1123697" cy="1123697"/>
          </a:xfrm>
          <a:prstGeom prst="rect">
            <a:avLst/>
          </a:prstGeom>
          <a:solidFill>
            <a:schemeClr val="bg1"/>
          </a:solidFill>
        </p:spPr>
      </p:pic>
      <p:sp>
        <p:nvSpPr>
          <p:cNvPr id="19" name="TextBox 18">
            <a:extLst>
              <a:ext uri="{FF2B5EF4-FFF2-40B4-BE49-F238E27FC236}">
                <a16:creationId xmlns:a16="http://schemas.microsoft.com/office/drawing/2014/main" id="{73BE96BE-B9A5-4C5B-B6EF-5248B602AE7B}"/>
              </a:ext>
            </a:extLst>
          </p:cNvPr>
          <p:cNvSpPr txBox="1"/>
          <p:nvPr/>
        </p:nvSpPr>
        <p:spPr>
          <a:xfrm>
            <a:off x="5744570" y="2514655"/>
            <a:ext cx="1123697" cy="461665"/>
          </a:xfrm>
          <a:prstGeom prst="rect">
            <a:avLst/>
          </a:prstGeom>
          <a:noFill/>
        </p:spPr>
        <p:txBody>
          <a:bodyPr wrap="square" rtlCol="0">
            <a:spAutoFit/>
          </a:bodyPr>
          <a:lstStyle/>
          <a:p>
            <a:pPr algn="ctr"/>
            <a:r>
              <a:rPr lang="en-US" sz="1200" dirty="0"/>
              <a:t>High Precision Threshold</a:t>
            </a:r>
          </a:p>
        </p:txBody>
      </p:sp>
      <p:sp>
        <p:nvSpPr>
          <p:cNvPr id="20" name="TextBox 19">
            <a:extLst>
              <a:ext uri="{FF2B5EF4-FFF2-40B4-BE49-F238E27FC236}">
                <a16:creationId xmlns:a16="http://schemas.microsoft.com/office/drawing/2014/main" id="{D05019BF-C04F-445A-BC73-DD303A8A23E9}"/>
              </a:ext>
            </a:extLst>
          </p:cNvPr>
          <p:cNvSpPr txBox="1"/>
          <p:nvPr/>
        </p:nvSpPr>
        <p:spPr>
          <a:xfrm>
            <a:off x="5744570" y="4069084"/>
            <a:ext cx="1123697" cy="461665"/>
          </a:xfrm>
          <a:prstGeom prst="rect">
            <a:avLst/>
          </a:prstGeom>
          <a:noFill/>
        </p:spPr>
        <p:txBody>
          <a:bodyPr wrap="square" rtlCol="0">
            <a:spAutoFit/>
          </a:bodyPr>
          <a:lstStyle/>
          <a:p>
            <a:pPr algn="ctr"/>
            <a:r>
              <a:rPr lang="en-US" sz="1200" dirty="0"/>
              <a:t>High Recall Threshold</a:t>
            </a:r>
          </a:p>
        </p:txBody>
      </p:sp>
      <p:sp>
        <p:nvSpPr>
          <p:cNvPr id="21" name="TextBox 20">
            <a:extLst>
              <a:ext uri="{FF2B5EF4-FFF2-40B4-BE49-F238E27FC236}">
                <a16:creationId xmlns:a16="http://schemas.microsoft.com/office/drawing/2014/main" id="{46EBB399-2388-4D0B-90DD-F20FC75AC3A8}"/>
              </a:ext>
            </a:extLst>
          </p:cNvPr>
          <p:cNvSpPr txBox="1"/>
          <p:nvPr/>
        </p:nvSpPr>
        <p:spPr>
          <a:xfrm>
            <a:off x="7764345" y="2514655"/>
            <a:ext cx="1123697" cy="461665"/>
          </a:xfrm>
          <a:prstGeom prst="rect">
            <a:avLst/>
          </a:prstGeom>
          <a:noFill/>
        </p:spPr>
        <p:txBody>
          <a:bodyPr wrap="square" rtlCol="0">
            <a:spAutoFit/>
          </a:bodyPr>
          <a:lstStyle/>
          <a:p>
            <a:pPr algn="ctr"/>
            <a:r>
              <a:rPr lang="en-US" sz="1200" dirty="0"/>
              <a:t>Less time per scan</a:t>
            </a:r>
          </a:p>
        </p:txBody>
      </p:sp>
      <p:sp>
        <p:nvSpPr>
          <p:cNvPr id="22" name="TextBox 21">
            <a:extLst>
              <a:ext uri="{FF2B5EF4-FFF2-40B4-BE49-F238E27FC236}">
                <a16:creationId xmlns:a16="http://schemas.microsoft.com/office/drawing/2014/main" id="{A6D6C08C-946B-4831-A6AB-190805108AE1}"/>
              </a:ext>
            </a:extLst>
          </p:cNvPr>
          <p:cNvSpPr txBox="1"/>
          <p:nvPr/>
        </p:nvSpPr>
        <p:spPr>
          <a:xfrm>
            <a:off x="9471576" y="2472494"/>
            <a:ext cx="2280452" cy="276999"/>
          </a:xfrm>
          <a:prstGeom prst="rect">
            <a:avLst/>
          </a:prstGeom>
          <a:noFill/>
        </p:spPr>
        <p:txBody>
          <a:bodyPr wrap="square" rtlCol="0">
            <a:spAutoFit/>
          </a:bodyPr>
          <a:lstStyle/>
          <a:p>
            <a:pPr algn="ctr"/>
            <a:r>
              <a:rPr lang="en-US" sz="1200" dirty="0"/>
              <a:t>Doctor becomes too reliant</a:t>
            </a:r>
          </a:p>
        </p:txBody>
      </p:sp>
      <p:sp>
        <p:nvSpPr>
          <p:cNvPr id="23" name="TextBox 22">
            <a:extLst>
              <a:ext uri="{FF2B5EF4-FFF2-40B4-BE49-F238E27FC236}">
                <a16:creationId xmlns:a16="http://schemas.microsoft.com/office/drawing/2014/main" id="{B8E52719-E3C4-4389-A331-F9C9342FB167}"/>
              </a:ext>
            </a:extLst>
          </p:cNvPr>
          <p:cNvSpPr txBox="1"/>
          <p:nvPr/>
        </p:nvSpPr>
        <p:spPr>
          <a:xfrm>
            <a:off x="3908953" y="3095671"/>
            <a:ext cx="771276" cy="276999"/>
          </a:xfrm>
          <a:prstGeom prst="rect">
            <a:avLst/>
          </a:prstGeom>
          <a:noFill/>
        </p:spPr>
        <p:txBody>
          <a:bodyPr wrap="square" rtlCol="0">
            <a:spAutoFit/>
          </a:bodyPr>
          <a:lstStyle/>
          <a:p>
            <a:pPr algn="ctr"/>
            <a:r>
              <a:rPr lang="en-US" sz="1200" dirty="0">
                <a:solidFill>
                  <a:schemeClr val="bg1">
                    <a:lumMod val="50000"/>
                  </a:schemeClr>
                </a:solidFill>
              </a:rPr>
              <a:t>Annotate</a:t>
            </a:r>
          </a:p>
        </p:txBody>
      </p:sp>
      <p:sp>
        <p:nvSpPr>
          <p:cNvPr id="11" name="Oval 10">
            <a:extLst>
              <a:ext uri="{FF2B5EF4-FFF2-40B4-BE49-F238E27FC236}">
                <a16:creationId xmlns:a16="http://schemas.microsoft.com/office/drawing/2014/main" id="{F8E28149-A061-4B6D-BA10-24B9FDA2DC39}"/>
              </a:ext>
            </a:extLst>
          </p:cNvPr>
          <p:cNvSpPr/>
          <p:nvPr/>
        </p:nvSpPr>
        <p:spPr>
          <a:xfrm>
            <a:off x="4200320" y="2662355"/>
            <a:ext cx="188543" cy="198783"/>
          </a:xfrm>
          <a:prstGeom prst="ellipse">
            <a:avLst/>
          </a:prstGeom>
          <a:solidFill>
            <a:srgbClr val="FF0909">
              <a:alpha val="1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24853FE-89FC-43E9-8376-97599A1CCD2B}"/>
              </a:ext>
            </a:extLst>
          </p:cNvPr>
          <p:cNvSpPr txBox="1"/>
          <p:nvPr/>
        </p:nvSpPr>
        <p:spPr>
          <a:xfrm>
            <a:off x="3901003" y="4643083"/>
            <a:ext cx="771276" cy="276999"/>
          </a:xfrm>
          <a:prstGeom prst="rect">
            <a:avLst/>
          </a:prstGeom>
          <a:noFill/>
        </p:spPr>
        <p:txBody>
          <a:bodyPr wrap="square" rtlCol="0">
            <a:spAutoFit/>
          </a:bodyPr>
          <a:lstStyle/>
          <a:p>
            <a:pPr algn="ctr"/>
            <a:r>
              <a:rPr lang="en-US" sz="1200" dirty="0">
                <a:solidFill>
                  <a:schemeClr val="bg1">
                    <a:lumMod val="50000"/>
                  </a:schemeClr>
                </a:solidFill>
              </a:rPr>
              <a:t>Prompt</a:t>
            </a:r>
          </a:p>
        </p:txBody>
      </p:sp>
      <p:pic>
        <p:nvPicPr>
          <p:cNvPr id="26" name="Picture 25">
            <a:extLst>
              <a:ext uri="{FF2B5EF4-FFF2-40B4-BE49-F238E27FC236}">
                <a16:creationId xmlns:a16="http://schemas.microsoft.com/office/drawing/2014/main" id="{0865E236-D5F2-46B8-B214-971991475B73}"/>
              </a:ext>
            </a:extLst>
          </p:cNvPr>
          <p:cNvPicPr>
            <a:picLocks noChangeAspect="1"/>
          </p:cNvPicPr>
          <p:nvPr/>
        </p:nvPicPr>
        <p:blipFill>
          <a:blip r:embed="rId4"/>
          <a:stretch>
            <a:fillRect/>
          </a:stretch>
        </p:blipFill>
        <p:spPr>
          <a:xfrm>
            <a:off x="2924641" y="3564463"/>
            <a:ext cx="895675" cy="550789"/>
          </a:xfrm>
          <a:prstGeom prst="rect">
            <a:avLst/>
          </a:prstGeom>
        </p:spPr>
      </p:pic>
      <p:cxnSp>
        <p:nvCxnSpPr>
          <p:cNvPr id="38" name="Straight Connector 37">
            <a:extLst>
              <a:ext uri="{FF2B5EF4-FFF2-40B4-BE49-F238E27FC236}">
                <a16:creationId xmlns:a16="http://schemas.microsoft.com/office/drawing/2014/main" id="{1CCBE927-CD6B-4FA2-99A0-BFC453564219}"/>
              </a:ext>
            </a:extLst>
          </p:cNvPr>
          <p:cNvCxnSpPr>
            <a:cxnSpLocks/>
          </p:cNvCxnSpPr>
          <p:nvPr/>
        </p:nvCxnSpPr>
        <p:spPr>
          <a:xfrm>
            <a:off x="3812367" y="4105504"/>
            <a:ext cx="391643" cy="20339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2B5784F6-98EB-41CC-8894-04328DF6D4B1}"/>
              </a:ext>
            </a:extLst>
          </p:cNvPr>
          <p:cNvSpPr/>
          <p:nvPr/>
        </p:nvSpPr>
        <p:spPr>
          <a:xfrm>
            <a:off x="4200320" y="4207059"/>
            <a:ext cx="188543" cy="2059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BEC440A4-20B6-4D75-9DC6-78C4B52263A5}"/>
              </a:ext>
            </a:extLst>
          </p:cNvPr>
          <p:cNvSpPr txBox="1"/>
          <p:nvPr/>
        </p:nvSpPr>
        <p:spPr>
          <a:xfrm>
            <a:off x="7764345" y="3573859"/>
            <a:ext cx="1136251" cy="461665"/>
          </a:xfrm>
          <a:prstGeom prst="rect">
            <a:avLst/>
          </a:prstGeom>
          <a:noFill/>
        </p:spPr>
        <p:txBody>
          <a:bodyPr wrap="square" rtlCol="0">
            <a:spAutoFit/>
          </a:bodyPr>
          <a:lstStyle/>
          <a:p>
            <a:pPr algn="ctr"/>
            <a:r>
              <a:rPr lang="en-US" sz="1200" dirty="0"/>
              <a:t>Great training data</a:t>
            </a:r>
          </a:p>
        </p:txBody>
      </p:sp>
      <p:sp>
        <p:nvSpPr>
          <p:cNvPr id="43" name="TextBox 42">
            <a:extLst>
              <a:ext uri="{FF2B5EF4-FFF2-40B4-BE49-F238E27FC236}">
                <a16:creationId xmlns:a16="http://schemas.microsoft.com/office/drawing/2014/main" id="{1E54CD5F-F808-4DD9-A5A8-B9AECDFB7CC6}"/>
              </a:ext>
            </a:extLst>
          </p:cNvPr>
          <p:cNvSpPr txBox="1"/>
          <p:nvPr/>
        </p:nvSpPr>
        <p:spPr>
          <a:xfrm>
            <a:off x="9471576" y="3212376"/>
            <a:ext cx="2280452" cy="276999"/>
          </a:xfrm>
          <a:prstGeom prst="rect">
            <a:avLst/>
          </a:prstGeom>
          <a:noFill/>
        </p:spPr>
        <p:txBody>
          <a:bodyPr wrap="square" rtlCol="0">
            <a:spAutoFit/>
          </a:bodyPr>
          <a:lstStyle/>
          <a:p>
            <a:pPr algn="ctr"/>
            <a:r>
              <a:rPr lang="en-US" sz="1200" dirty="0"/>
              <a:t>Doctor starts ignoring it</a:t>
            </a:r>
          </a:p>
        </p:txBody>
      </p:sp>
      <p:sp>
        <p:nvSpPr>
          <p:cNvPr id="44" name="TextBox 43">
            <a:extLst>
              <a:ext uri="{FF2B5EF4-FFF2-40B4-BE49-F238E27FC236}">
                <a16:creationId xmlns:a16="http://schemas.microsoft.com/office/drawing/2014/main" id="{5A16C898-53A0-4E1C-A23E-C88908293228}"/>
              </a:ext>
            </a:extLst>
          </p:cNvPr>
          <p:cNvSpPr txBox="1"/>
          <p:nvPr/>
        </p:nvSpPr>
        <p:spPr>
          <a:xfrm>
            <a:off x="9516460" y="4061204"/>
            <a:ext cx="2280452" cy="276999"/>
          </a:xfrm>
          <a:prstGeom prst="rect">
            <a:avLst/>
          </a:prstGeom>
          <a:noFill/>
        </p:spPr>
        <p:txBody>
          <a:bodyPr wrap="square" rtlCol="0">
            <a:spAutoFit/>
          </a:bodyPr>
          <a:lstStyle/>
          <a:p>
            <a:pPr algn="ctr"/>
            <a:r>
              <a:rPr lang="en-US" sz="1200" dirty="0"/>
              <a:t>Patient untreated</a:t>
            </a:r>
          </a:p>
        </p:txBody>
      </p:sp>
      <p:sp>
        <p:nvSpPr>
          <p:cNvPr id="45" name="TextBox 44">
            <a:extLst>
              <a:ext uri="{FF2B5EF4-FFF2-40B4-BE49-F238E27FC236}">
                <a16:creationId xmlns:a16="http://schemas.microsoft.com/office/drawing/2014/main" id="{39647686-CC8B-4949-B744-02080B6911E3}"/>
              </a:ext>
            </a:extLst>
          </p:cNvPr>
          <p:cNvSpPr txBox="1"/>
          <p:nvPr/>
        </p:nvSpPr>
        <p:spPr>
          <a:xfrm>
            <a:off x="9499275" y="4911652"/>
            <a:ext cx="2280452" cy="276999"/>
          </a:xfrm>
          <a:prstGeom prst="rect">
            <a:avLst/>
          </a:prstGeom>
          <a:noFill/>
        </p:spPr>
        <p:txBody>
          <a:bodyPr wrap="square" rtlCol="0">
            <a:spAutoFit/>
          </a:bodyPr>
          <a:lstStyle/>
          <a:p>
            <a:pPr algn="ctr"/>
            <a:r>
              <a:rPr lang="en-US" sz="1200" dirty="0"/>
              <a:t>Patient overtreated</a:t>
            </a:r>
          </a:p>
        </p:txBody>
      </p:sp>
      <p:sp>
        <p:nvSpPr>
          <p:cNvPr id="46" name="TextBox 45">
            <a:extLst>
              <a:ext uri="{FF2B5EF4-FFF2-40B4-BE49-F238E27FC236}">
                <a16:creationId xmlns:a16="http://schemas.microsoft.com/office/drawing/2014/main" id="{235F13D2-BCCB-4BAE-8BBA-1196A704169B}"/>
              </a:ext>
            </a:extLst>
          </p:cNvPr>
          <p:cNvSpPr txBox="1"/>
          <p:nvPr/>
        </p:nvSpPr>
        <p:spPr>
          <a:xfrm>
            <a:off x="9499275" y="5762015"/>
            <a:ext cx="2280452" cy="276999"/>
          </a:xfrm>
          <a:prstGeom prst="rect">
            <a:avLst/>
          </a:prstGeom>
          <a:noFill/>
        </p:spPr>
        <p:txBody>
          <a:bodyPr wrap="square" rtlCol="0">
            <a:spAutoFit/>
          </a:bodyPr>
          <a:lstStyle/>
          <a:p>
            <a:pPr algn="ctr"/>
            <a:r>
              <a:rPr lang="en-US" sz="1200" dirty="0"/>
              <a:t>Hospital Sued</a:t>
            </a:r>
          </a:p>
        </p:txBody>
      </p:sp>
      <p:sp>
        <p:nvSpPr>
          <p:cNvPr id="48" name="TextBox 47">
            <a:extLst>
              <a:ext uri="{FF2B5EF4-FFF2-40B4-BE49-F238E27FC236}">
                <a16:creationId xmlns:a16="http://schemas.microsoft.com/office/drawing/2014/main" id="{F49A1B55-85D0-449A-894F-413AA18EF462}"/>
              </a:ext>
            </a:extLst>
          </p:cNvPr>
          <p:cNvSpPr txBox="1"/>
          <p:nvPr/>
        </p:nvSpPr>
        <p:spPr>
          <a:xfrm>
            <a:off x="3746267" y="6298446"/>
            <a:ext cx="845926" cy="276999"/>
          </a:xfrm>
          <a:prstGeom prst="rect">
            <a:avLst/>
          </a:prstGeom>
          <a:noFill/>
        </p:spPr>
        <p:txBody>
          <a:bodyPr wrap="square" rtlCol="0">
            <a:spAutoFit/>
          </a:bodyPr>
          <a:lstStyle/>
          <a:p>
            <a:pPr algn="ctr"/>
            <a:r>
              <a:rPr lang="en-US" sz="1200" dirty="0">
                <a:solidFill>
                  <a:schemeClr val="bg1">
                    <a:lumMod val="50000"/>
                  </a:schemeClr>
                </a:solidFill>
              </a:rPr>
              <a:t>Automate</a:t>
            </a:r>
          </a:p>
        </p:txBody>
      </p:sp>
      <p:sp>
        <p:nvSpPr>
          <p:cNvPr id="50" name="Rectangle: Rounded Corners 49">
            <a:extLst>
              <a:ext uri="{FF2B5EF4-FFF2-40B4-BE49-F238E27FC236}">
                <a16:creationId xmlns:a16="http://schemas.microsoft.com/office/drawing/2014/main" id="{6A9829CF-AF97-427D-9EF2-71F1442F7F0F}"/>
              </a:ext>
            </a:extLst>
          </p:cNvPr>
          <p:cNvSpPr/>
          <p:nvPr/>
        </p:nvSpPr>
        <p:spPr>
          <a:xfrm>
            <a:off x="3478593" y="5399361"/>
            <a:ext cx="1538865" cy="909974"/>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C4981918-E900-4ECC-95AF-0AFFB3E15ABC}"/>
              </a:ext>
            </a:extLst>
          </p:cNvPr>
          <p:cNvSpPr txBox="1"/>
          <p:nvPr/>
        </p:nvSpPr>
        <p:spPr>
          <a:xfrm>
            <a:off x="3478593" y="5436768"/>
            <a:ext cx="1476686" cy="577081"/>
          </a:xfrm>
          <a:prstGeom prst="rect">
            <a:avLst/>
          </a:prstGeom>
          <a:noFill/>
        </p:spPr>
        <p:txBody>
          <a:bodyPr wrap="none" rtlCol="0">
            <a:spAutoFit/>
          </a:bodyPr>
          <a:lstStyle/>
          <a:p>
            <a:r>
              <a:rPr lang="en-US" sz="1050" dirty="0">
                <a:solidFill>
                  <a:schemeClr val="bg1">
                    <a:lumMod val="50000"/>
                  </a:schemeClr>
                </a:solidFill>
              </a:rPr>
              <a:t>Summary of Last Week:</a:t>
            </a:r>
          </a:p>
          <a:p>
            <a:r>
              <a:rPr lang="en-US" sz="1050" dirty="0">
                <a:solidFill>
                  <a:schemeClr val="bg1">
                    <a:lumMod val="50000"/>
                  </a:schemeClr>
                </a:solidFill>
              </a:rPr>
              <a:t> - Treated 47 breaks</a:t>
            </a:r>
          </a:p>
          <a:p>
            <a:r>
              <a:rPr lang="en-US" sz="1050" dirty="0">
                <a:solidFill>
                  <a:schemeClr val="bg1">
                    <a:lumMod val="50000"/>
                  </a:schemeClr>
                </a:solidFill>
              </a:rPr>
              <a:t> - Wasted 782 x-rays</a:t>
            </a:r>
          </a:p>
        </p:txBody>
      </p:sp>
      <p:sp>
        <p:nvSpPr>
          <p:cNvPr id="54" name="Rectangle: Rounded Corners 53">
            <a:extLst>
              <a:ext uri="{FF2B5EF4-FFF2-40B4-BE49-F238E27FC236}">
                <a16:creationId xmlns:a16="http://schemas.microsoft.com/office/drawing/2014/main" id="{9A64578C-B77C-47CB-993F-6751CB0FF3FB}"/>
              </a:ext>
            </a:extLst>
          </p:cNvPr>
          <p:cNvSpPr/>
          <p:nvPr/>
        </p:nvSpPr>
        <p:spPr>
          <a:xfrm>
            <a:off x="4466159" y="6013992"/>
            <a:ext cx="428660" cy="226073"/>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B4B943DF-F68D-4609-AEF5-CF0B746A5DD8}"/>
              </a:ext>
            </a:extLst>
          </p:cNvPr>
          <p:cNvSpPr txBox="1"/>
          <p:nvPr/>
        </p:nvSpPr>
        <p:spPr>
          <a:xfrm>
            <a:off x="4466159" y="6002193"/>
            <a:ext cx="428660" cy="253916"/>
          </a:xfrm>
          <a:prstGeom prst="rect">
            <a:avLst/>
          </a:prstGeom>
          <a:noFill/>
        </p:spPr>
        <p:txBody>
          <a:bodyPr wrap="square" rtlCol="0">
            <a:spAutoFit/>
          </a:bodyPr>
          <a:lstStyle/>
          <a:p>
            <a:r>
              <a:rPr lang="en-US" sz="1050" dirty="0">
                <a:solidFill>
                  <a:schemeClr val="bg1">
                    <a:lumMod val="50000"/>
                  </a:schemeClr>
                </a:solidFill>
              </a:rPr>
              <a:t> OK</a:t>
            </a:r>
          </a:p>
        </p:txBody>
      </p:sp>
      <p:sp>
        <p:nvSpPr>
          <p:cNvPr id="56" name="TextBox 55">
            <a:extLst>
              <a:ext uri="{FF2B5EF4-FFF2-40B4-BE49-F238E27FC236}">
                <a16:creationId xmlns:a16="http://schemas.microsoft.com/office/drawing/2014/main" id="{9152B06D-0F9A-4D9A-B5DB-BEF683028759}"/>
              </a:ext>
            </a:extLst>
          </p:cNvPr>
          <p:cNvSpPr txBox="1"/>
          <p:nvPr/>
        </p:nvSpPr>
        <p:spPr>
          <a:xfrm>
            <a:off x="5744569" y="5516675"/>
            <a:ext cx="1123697" cy="461665"/>
          </a:xfrm>
          <a:prstGeom prst="rect">
            <a:avLst/>
          </a:prstGeom>
          <a:noFill/>
        </p:spPr>
        <p:txBody>
          <a:bodyPr wrap="square" rtlCol="0">
            <a:spAutoFit/>
          </a:bodyPr>
          <a:lstStyle/>
          <a:p>
            <a:pPr algn="ctr"/>
            <a:r>
              <a:rPr lang="en-US" sz="1200" dirty="0"/>
              <a:t>Every Interaction</a:t>
            </a:r>
          </a:p>
        </p:txBody>
      </p:sp>
      <p:sp>
        <p:nvSpPr>
          <p:cNvPr id="57" name="TextBox 56">
            <a:extLst>
              <a:ext uri="{FF2B5EF4-FFF2-40B4-BE49-F238E27FC236}">
                <a16:creationId xmlns:a16="http://schemas.microsoft.com/office/drawing/2014/main" id="{683B8300-5089-4942-BE0F-324903264B95}"/>
              </a:ext>
            </a:extLst>
          </p:cNvPr>
          <p:cNvSpPr txBox="1"/>
          <p:nvPr/>
        </p:nvSpPr>
        <p:spPr>
          <a:xfrm>
            <a:off x="7764345" y="4643902"/>
            <a:ext cx="1136251" cy="461665"/>
          </a:xfrm>
          <a:prstGeom prst="rect">
            <a:avLst/>
          </a:prstGeom>
          <a:noFill/>
        </p:spPr>
        <p:txBody>
          <a:bodyPr wrap="square" rtlCol="0">
            <a:spAutoFit/>
          </a:bodyPr>
          <a:lstStyle/>
          <a:p>
            <a:pPr algn="ctr"/>
            <a:r>
              <a:rPr lang="en-US" sz="1200" dirty="0"/>
              <a:t>Triage out obvious scans</a:t>
            </a:r>
          </a:p>
        </p:txBody>
      </p:sp>
      <p:sp>
        <p:nvSpPr>
          <p:cNvPr id="58" name="TextBox 57">
            <a:extLst>
              <a:ext uri="{FF2B5EF4-FFF2-40B4-BE49-F238E27FC236}">
                <a16:creationId xmlns:a16="http://schemas.microsoft.com/office/drawing/2014/main" id="{F166411F-1FB6-4993-9CDA-0992C4A7FB6C}"/>
              </a:ext>
            </a:extLst>
          </p:cNvPr>
          <p:cNvSpPr txBox="1"/>
          <p:nvPr/>
        </p:nvSpPr>
        <p:spPr>
          <a:xfrm>
            <a:off x="7764345" y="5623515"/>
            <a:ext cx="1123697" cy="461665"/>
          </a:xfrm>
          <a:prstGeom prst="rect">
            <a:avLst/>
          </a:prstGeom>
          <a:noFill/>
        </p:spPr>
        <p:txBody>
          <a:bodyPr wrap="square" rtlCol="0">
            <a:spAutoFit/>
          </a:bodyPr>
          <a:lstStyle/>
          <a:p>
            <a:pPr algn="ctr"/>
            <a:r>
              <a:rPr lang="en-US" sz="1200" dirty="0"/>
              <a:t>Fewer overall mistakes</a:t>
            </a:r>
          </a:p>
        </p:txBody>
      </p:sp>
    </p:spTree>
    <p:extLst>
      <p:ext uri="{BB962C8B-B14F-4D97-AF65-F5344CB8AC3E}">
        <p14:creationId xmlns:p14="http://schemas.microsoft.com/office/powerpoint/2010/main" val="340786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additive="base">
                                        <p:cTn id="29" dur="500" fill="hold"/>
                                        <p:tgtEl>
                                          <p:spTgt spid="56"/>
                                        </p:tgtEl>
                                        <p:attrNameLst>
                                          <p:attrName>ppt_x</p:attrName>
                                        </p:attrNameLst>
                                      </p:cBhvr>
                                      <p:tavLst>
                                        <p:tav tm="0">
                                          <p:val>
                                            <p:strVal val="#ppt_x"/>
                                          </p:val>
                                        </p:tav>
                                        <p:tav tm="100000">
                                          <p:val>
                                            <p:strVal val="#ppt_x"/>
                                          </p:val>
                                        </p:tav>
                                      </p:tavLst>
                                    </p:anim>
                                    <p:anim calcmode="lin" valueType="num">
                                      <p:cBhvr additive="base">
                                        <p:cTn id="30"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 calcmode="lin" valueType="num">
                                      <p:cBhvr additive="base">
                                        <p:cTn id="39" dur="500" fill="hold"/>
                                        <p:tgtEl>
                                          <p:spTgt spid="42"/>
                                        </p:tgtEl>
                                        <p:attrNameLst>
                                          <p:attrName>ppt_x</p:attrName>
                                        </p:attrNameLst>
                                      </p:cBhvr>
                                      <p:tavLst>
                                        <p:tav tm="0">
                                          <p:val>
                                            <p:strVal val="#ppt_x"/>
                                          </p:val>
                                        </p:tav>
                                        <p:tav tm="100000">
                                          <p:val>
                                            <p:strVal val="#ppt_x"/>
                                          </p:val>
                                        </p:tav>
                                      </p:tavLst>
                                    </p:anim>
                                    <p:anim calcmode="lin" valueType="num">
                                      <p:cBhvr additive="base">
                                        <p:cTn id="40" dur="500" fill="hold"/>
                                        <p:tgtEl>
                                          <p:spTgt spid="4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7"/>
                                        </p:tgtEl>
                                        <p:attrNameLst>
                                          <p:attrName>style.visibility</p:attrName>
                                        </p:attrNameLst>
                                      </p:cBhvr>
                                      <p:to>
                                        <p:strVal val="visible"/>
                                      </p:to>
                                    </p:set>
                                    <p:anim calcmode="lin" valueType="num">
                                      <p:cBhvr additive="base">
                                        <p:cTn id="43" dur="500" fill="hold"/>
                                        <p:tgtEl>
                                          <p:spTgt spid="57"/>
                                        </p:tgtEl>
                                        <p:attrNameLst>
                                          <p:attrName>ppt_x</p:attrName>
                                        </p:attrNameLst>
                                      </p:cBhvr>
                                      <p:tavLst>
                                        <p:tav tm="0">
                                          <p:val>
                                            <p:strVal val="#ppt_x"/>
                                          </p:val>
                                        </p:tav>
                                        <p:tav tm="100000">
                                          <p:val>
                                            <p:strVal val="#ppt_x"/>
                                          </p:val>
                                        </p:tav>
                                      </p:tavLst>
                                    </p:anim>
                                    <p:anim calcmode="lin" valueType="num">
                                      <p:cBhvr additive="base">
                                        <p:cTn id="44" dur="500" fill="hold"/>
                                        <p:tgtEl>
                                          <p:spTgt spid="5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additive="base">
                                        <p:cTn id="47" dur="500" fill="hold"/>
                                        <p:tgtEl>
                                          <p:spTgt spid="58"/>
                                        </p:tgtEl>
                                        <p:attrNameLst>
                                          <p:attrName>ppt_x</p:attrName>
                                        </p:attrNameLst>
                                      </p:cBhvr>
                                      <p:tavLst>
                                        <p:tav tm="0">
                                          <p:val>
                                            <p:strVal val="#ppt_x"/>
                                          </p:val>
                                        </p:tav>
                                        <p:tav tm="100000">
                                          <p:val>
                                            <p:strVal val="#ppt_x"/>
                                          </p:val>
                                        </p:tav>
                                      </p:tavLst>
                                    </p:anim>
                                    <p:anim calcmode="lin" valueType="num">
                                      <p:cBhvr additive="base">
                                        <p:cTn id="48"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ppt_x"/>
                                          </p:val>
                                        </p:tav>
                                        <p:tav tm="100000">
                                          <p:val>
                                            <p:strVal val="#ppt_x"/>
                                          </p:val>
                                        </p:tav>
                                      </p:tavLst>
                                    </p:anim>
                                    <p:anim calcmode="lin" valueType="num">
                                      <p:cBhvr additive="base">
                                        <p:cTn id="58" dur="500" fill="hold"/>
                                        <p:tgtEl>
                                          <p:spTgt spid="4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 calcmode="lin" valueType="num">
                                      <p:cBhvr additive="base">
                                        <p:cTn id="61" dur="500" fill="hold"/>
                                        <p:tgtEl>
                                          <p:spTgt spid="44"/>
                                        </p:tgtEl>
                                        <p:attrNameLst>
                                          <p:attrName>ppt_x</p:attrName>
                                        </p:attrNameLst>
                                      </p:cBhvr>
                                      <p:tavLst>
                                        <p:tav tm="0">
                                          <p:val>
                                            <p:strVal val="#ppt_x"/>
                                          </p:val>
                                        </p:tav>
                                        <p:tav tm="100000">
                                          <p:val>
                                            <p:strVal val="#ppt_x"/>
                                          </p:val>
                                        </p:tav>
                                      </p:tavLst>
                                    </p:anim>
                                    <p:anim calcmode="lin" valueType="num">
                                      <p:cBhvr additive="base">
                                        <p:cTn id="62" dur="500" fill="hold"/>
                                        <p:tgtEl>
                                          <p:spTgt spid="44"/>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additive="base">
                                        <p:cTn id="65" dur="500" fill="hold"/>
                                        <p:tgtEl>
                                          <p:spTgt spid="45"/>
                                        </p:tgtEl>
                                        <p:attrNameLst>
                                          <p:attrName>ppt_x</p:attrName>
                                        </p:attrNameLst>
                                      </p:cBhvr>
                                      <p:tavLst>
                                        <p:tav tm="0">
                                          <p:val>
                                            <p:strVal val="#ppt_x"/>
                                          </p:val>
                                        </p:tav>
                                        <p:tav tm="100000">
                                          <p:val>
                                            <p:strVal val="#ppt_x"/>
                                          </p:val>
                                        </p:tav>
                                      </p:tavLst>
                                    </p:anim>
                                    <p:anim calcmode="lin" valueType="num">
                                      <p:cBhvr additive="base">
                                        <p:cTn id="66" dur="500" fill="hold"/>
                                        <p:tgtEl>
                                          <p:spTgt spid="45"/>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6"/>
                                        </p:tgtEl>
                                        <p:attrNameLst>
                                          <p:attrName>style.visibility</p:attrName>
                                        </p:attrNameLst>
                                      </p:cBhvr>
                                      <p:to>
                                        <p:strVal val="visible"/>
                                      </p:to>
                                    </p:set>
                                    <p:anim calcmode="lin" valueType="num">
                                      <p:cBhvr additive="base">
                                        <p:cTn id="69" dur="500" fill="hold"/>
                                        <p:tgtEl>
                                          <p:spTgt spid="46"/>
                                        </p:tgtEl>
                                        <p:attrNameLst>
                                          <p:attrName>ppt_x</p:attrName>
                                        </p:attrNameLst>
                                      </p:cBhvr>
                                      <p:tavLst>
                                        <p:tav tm="0">
                                          <p:val>
                                            <p:strVal val="#ppt_x"/>
                                          </p:val>
                                        </p:tav>
                                        <p:tav tm="100000">
                                          <p:val>
                                            <p:strVal val="#ppt_x"/>
                                          </p:val>
                                        </p:tav>
                                      </p:tavLst>
                                    </p:anim>
                                    <p:anim calcmode="lin" valueType="num">
                                      <p:cBhvr additive="base">
                                        <p:cTn id="7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9" grpId="0"/>
      <p:bldP spid="20" grpId="0"/>
      <p:bldP spid="21" grpId="0"/>
      <p:bldP spid="22" grpId="0"/>
      <p:bldP spid="42" grpId="0"/>
      <p:bldP spid="43" grpId="0"/>
      <p:bldP spid="44" grpId="0"/>
      <p:bldP spid="45" grpId="0"/>
      <p:bldP spid="46" grpId="0"/>
      <p:bldP spid="56" grpId="0"/>
      <p:bldP spid="57" grpId="0"/>
      <p:bldP spid="5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FD458-37FE-4B74-9753-51478661EE24}"/>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98E83557-1D7C-42F1-99F4-13B692F2BF80}"/>
              </a:ext>
            </a:extLst>
          </p:cNvPr>
          <p:cNvSpPr>
            <a:spLocks noGrp="1"/>
          </p:cNvSpPr>
          <p:nvPr>
            <p:ph type="body" idx="1"/>
          </p:nvPr>
        </p:nvSpPr>
        <p:spPr/>
        <p:txBody>
          <a:bodyPr/>
          <a:lstStyle/>
          <a:p>
            <a:r>
              <a:rPr lang="en-US" dirty="0"/>
              <a:t>Goals of Intelligent Experience</a:t>
            </a:r>
          </a:p>
        </p:txBody>
      </p:sp>
      <p:sp>
        <p:nvSpPr>
          <p:cNvPr id="4" name="Content Placeholder 3">
            <a:extLst>
              <a:ext uri="{FF2B5EF4-FFF2-40B4-BE49-F238E27FC236}">
                <a16:creationId xmlns:a16="http://schemas.microsoft.com/office/drawing/2014/main" id="{E48E2EA8-F549-4E31-AD39-4F79642BF7CF}"/>
              </a:ext>
            </a:extLst>
          </p:cNvPr>
          <p:cNvSpPr>
            <a:spLocks noGrp="1"/>
          </p:cNvSpPr>
          <p:nvPr>
            <p:ph sz="half" idx="2"/>
          </p:nvPr>
        </p:nvSpPr>
        <p:spPr/>
        <p:txBody>
          <a:bodyPr>
            <a:normAutofit fontScale="62500" lnSpcReduction="20000"/>
          </a:bodyPr>
          <a:lstStyle/>
          <a:p>
            <a:r>
              <a:rPr lang="en-US" dirty="0"/>
              <a:t>Present predictions to the user</a:t>
            </a:r>
          </a:p>
          <a:p>
            <a:endParaRPr lang="en-US" dirty="0"/>
          </a:p>
          <a:p>
            <a:r>
              <a:rPr lang="en-US" dirty="0"/>
              <a:t>Achieve User &amp; System objectives</a:t>
            </a:r>
          </a:p>
          <a:p>
            <a:endParaRPr lang="en-US" dirty="0"/>
          </a:p>
          <a:p>
            <a:r>
              <a:rPr lang="en-US" dirty="0"/>
              <a:t>Minimize intelligence flaws</a:t>
            </a:r>
          </a:p>
          <a:p>
            <a:endParaRPr lang="en-US" dirty="0"/>
          </a:p>
          <a:p>
            <a:r>
              <a:rPr lang="en-US" dirty="0"/>
              <a:t>Create data to grow the system</a:t>
            </a:r>
          </a:p>
          <a:p>
            <a:endParaRPr lang="en-US" dirty="0"/>
          </a:p>
          <a:p>
            <a:r>
              <a:rPr lang="en-US" dirty="0"/>
              <a:t>Hard Because of:</a:t>
            </a:r>
          </a:p>
          <a:p>
            <a:pPr lvl="1"/>
            <a:r>
              <a:rPr lang="en-US" dirty="0"/>
              <a:t>Mistakes</a:t>
            </a:r>
          </a:p>
          <a:p>
            <a:pPr lvl="1"/>
            <a:r>
              <a:rPr lang="en-US" dirty="0"/>
              <a:t>Change</a:t>
            </a:r>
          </a:p>
          <a:p>
            <a:pPr lvl="1"/>
            <a:r>
              <a:rPr lang="en-US" dirty="0"/>
              <a:t>Human Factors</a:t>
            </a:r>
          </a:p>
          <a:p>
            <a:endParaRPr lang="en-US" dirty="0"/>
          </a:p>
        </p:txBody>
      </p:sp>
      <p:sp>
        <p:nvSpPr>
          <p:cNvPr id="5" name="Text Placeholder 4">
            <a:extLst>
              <a:ext uri="{FF2B5EF4-FFF2-40B4-BE49-F238E27FC236}">
                <a16:creationId xmlns:a16="http://schemas.microsoft.com/office/drawing/2014/main" id="{204B39F2-A6DB-4AC9-A7B2-DA301B90921D}"/>
              </a:ext>
            </a:extLst>
          </p:cNvPr>
          <p:cNvSpPr>
            <a:spLocks noGrp="1"/>
          </p:cNvSpPr>
          <p:nvPr>
            <p:ph type="body" sz="quarter" idx="3"/>
          </p:nvPr>
        </p:nvSpPr>
        <p:spPr/>
        <p:txBody>
          <a:bodyPr/>
          <a:lstStyle/>
          <a:p>
            <a:r>
              <a:rPr lang="en-US" dirty="0"/>
              <a:t>Balancing Intelligent Experiences</a:t>
            </a:r>
          </a:p>
        </p:txBody>
      </p:sp>
      <p:sp>
        <p:nvSpPr>
          <p:cNvPr id="7" name="Content Placeholder 6">
            <a:extLst>
              <a:ext uri="{FF2B5EF4-FFF2-40B4-BE49-F238E27FC236}">
                <a16:creationId xmlns:a16="http://schemas.microsoft.com/office/drawing/2014/main" id="{6F501A17-D707-401D-BDE9-FCB190219D34}"/>
              </a:ext>
            </a:extLst>
          </p:cNvPr>
          <p:cNvSpPr>
            <a:spLocks noGrp="1"/>
          </p:cNvSpPr>
          <p:nvPr>
            <p:ph sz="quarter" idx="4"/>
          </p:nvPr>
        </p:nvSpPr>
        <p:spPr>
          <a:xfrm>
            <a:off x="6172200" y="2505075"/>
            <a:ext cx="5183188" cy="3684588"/>
          </a:xfrm>
        </p:spPr>
        <p:txBody>
          <a:bodyPr>
            <a:normAutofit fontScale="62500" lnSpcReduction="20000"/>
          </a:bodyPr>
          <a:lstStyle/>
          <a:p>
            <a:r>
              <a:rPr lang="en-US" dirty="0"/>
              <a:t>Forcefulness</a:t>
            </a:r>
          </a:p>
          <a:p>
            <a:endParaRPr lang="en-US" dirty="0"/>
          </a:p>
          <a:p>
            <a:r>
              <a:rPr lang="en-US" dirty="0"/>
              <a:t>Frequency</a:t>
            </a:r>
          </a:p>
          <a:p>
            <a:endParaRPr lang="en-US" dirty="0"/>
          </a:p>
          <a:p>
            <a:r>
              <a:rPr lang="en-US" dirty="0"/>
              <a:t>Value of Success</a:t>
            </a:r>
          </a:p>
          <a:p>
            <a:endParaRPr lang="en-US" dirty="0"/>
          </a:p>
          <a:p>
            <a:r>
              <a:rPr lang="en-US" dirty="0"/>
              <a:t>Cost of Failure</a:t>
            </a:r>
          </a:p>
          <a:p>
            <a:endParaRPr lang="en-US" dirty="0"/>
          </a:p>
          <a:p>
            <a:r>
              <a:rPr lang="en-US" dirty="0"/>
              <a:t>Quality of the Intelligence</a:t>
            </a:r>
          </a:p>
        </p:txBody>
      </p:sp>
      <p:sp>
        <p:nvSpPr>
          <p:cNvPr id="8" name="TextBox 7">
            <a:extLst>
              <a:ext uri="{FF2B5EF4-FFF2-40B4-BE49-F238E27FC236}">
                <a16:creationId xmlns:a16="http://schemas.microsoft.com/office/drawing/2014/main" id="{0DE67CB4-459D-4BD9-A025-D6E92B5AC03F}"/>
              </a:ext>
            </a:extLst>
          </p:cNvPr>
          <p:cNvSpPr txBox="1"/>
          <p:nvPr/>
        </p:nvSpPr>
        <p:spPr>
          <a:xfrm>
            <a:off x="3030096" y="6308209"/>
            <a:ext cx="5934958" cy="369332"/>
          </a:xfrm>
          <a:prstGeom prst="rect">
            <a:avLst/>
          </a:prstGeom>
          <a:noFill/>
        </p:spPr>
        <p:txBody>
          <a:bodyPr wrap="none" rtlCol="0">
            <a:spAutoFit/>
          </a:bodyPr>
          <a:lstStyle/>
          <a:p>
            <a:r>
              <a:rPr lang="en-US" dirty="0"/>
              <a:t>Change can feel like a mistake – even when it is for the good…</a:t>
            </a:r>
          </a:p>
        </p:txBody>
      </p:sp>
    </p:spTree>
    <p:extLst>
      <p:ext uri="{BB962C8B-B14F-4D97-AF65-F5344CB8AC3E}">
        <p14:creationId xmlns:p14="http://schemas.microsoft.com/office/powerpoint/2010/main" val="369920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anim calcmode="lin" valueType="num">
                                      <p:cBhvr additive="base">
                                        <p:cTn id="1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anim calcmode="lin" valueType="num">
                                      <p:cBhvr additive="base">
                                        <p:cTn id="1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 calcmode="lin" valueType="num">
                                      <p:cBhvr additive="base">
                                        <p:cTn id="3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 calcmode="lin" valueType="num">
                                      <p:cBhvr additive="base">
                                        <p:cTn id="3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 calcmode="lin" valueType="num">
                                      <p:cBhvr additive="base">
                                        <p:cTn id="4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7">
                                            <p:txEl>
                                              <p:pRg st="8" end="8"/>
                                            </p:txEl>
                                          </p:spTgt>
                                        </p:tgtEl>
                                        <p:attrNameLst>
                                          <p:attrName>style.visibility</p:attrName>
                                        </p:attrNameLst>
                                      </p:cBhvr>
                                      <p:to>
                                        <p:strVal val="visible"/>
                                      </p:to>
                                    </p:set>
                                    <p:anim calcmode="lin" valueType="num">
                                      <p:cBhvr additive="base">
                                        <p:cTn id="4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ppt_x"/>
                                          </p:val>
                                        </p:tav>
                                        <p:tav tm="100000">
                                          <p:val>
                                            <p:strVal val="#ppt_x"/>
                                          </p:val>
                                        </p:tav>
                                      </p:tavLst>
                                    </p:anim>
                                    <p:anim calcmode="lin" valueType="num">
                                      <p:cBhvr additive="base">
                                        <p:cTn id="5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CD248-7AFE-451D-8417-297A7EBE7544}"/>
              </a:ext>
            </a:extLst>
          </p:cNvPr>
          <p:cNvSpPr>
            <a:spLocks noGrp="1"/>
          </p:cNvSpPr>
          <p:nvPr>
            <p:ph type="title"/>
          </p:nvPr>
        </p:nvSpPr>
        <p:spPr>
          <a:xfrm>
            <a:off x="838200" y="365125"/>
            <a:ext cx="10515600" cy="638485"/>
          </a:xfrm>
        </p:spPr>
        <p:txBody>
          <a:bodyPr>
            <a:normAutofit fontScale="90000"/>
          </a:bodyPr>
          <a:lstStyle/>
          <a:p>
            <a:r>
              <a:rPr lang="en-US" dirty="0"/>
              <a:t>What is an Intelligent Experience</a:t>
            </a:r>
          </a:p>
        </p:txBody>
      </p:sp>
      <p:sp>
        <p:nvSpPr>
          <p:cNvPr id="4" name="TextBox 3">
            <a:extLst>
              <a:ext uri="{FF2B5EF4-FFF2-40B4-BE49-F238E27FC236}">
                <a16:creationId xmlns:a16="http://schemas.microsoft.com/office/drawing/2014/main" id="{11C438BC-6B43-48E3-80EC-A2D9CC2158E3}"/>
              </a:ext>
            </a:extLst>
          </p:cNvPr>
          <p:cNvSpPr txBox="1"/>
          <p:nvPr/>
        </p:nvSpPr>
        <p:spPr>
          <a:xfrm>
            <a:off x="3160824" y="2237157"/>
            <a:ext cx="1719772" cy="261610"/>
          </a:xfrm>
          <a:prstGeom prst="rect">
            <a:avLst/>
          </a:prstGeom>
          <a:noFill/>
        </p:spPr>
        <p:txBody>
          <a:bodyPr wrap="square" rtlCol="0">
            <a:spAutoFit/>
          </a:bodyPr>
          <a:lstStyle/>
          <a:p>
            <a:pPr algn="r"/>
            <a:r>
              <a:rPr lang="en-US" sz="1100" dirty="0"/>
              <a:t>P(</a:t>
            </a:r>
            <a:r>
              <a:rPr lang="en-US" sz="1100" dirty="0" err="1"/>
              <a:t>LikeSong</a:t>
            </a:r>
            <a:r>
              <a:rPr lang="en-US" sz="1100" dirty="0"/>
              <a:t> | User, History)</a:t>
            </a:r>
          </a:p>
        </p:txBody>
      </p:sp>
      <p:pic>
        <p:nvPicPr>
          <p:cNvPr id="1026" name="Picture 2" descr="Related image">
            <a:extLst>
              <a:ext uri="{FF2B5EF4-FFF2-40B4-BE49-F238E27FC236}">
                <a16:creationId xmlns:a16="http://schemas.microsoft.com/office/drawing/2014/main" id="{E2F45F68-2CF9-4209-82D7-4DC0609AC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1578" y="1564573"/>
            <a:ext cx="2657475" cy="17145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B55DE051-7489-496D-BA80-7F0134FD063A}"/>
              </a:ext>
            </a:extLst>
          </p:cNvPr>
          <p:cNvCxnSpPr>
            <a:cxnSpLocks/>
          </p:cNvCxnSpPr>
          <p:nvPr/>
        </p:nvCxnSpPr>
        <p:spPr>
          <a:xfrm>
            <a:off x="5533407" y="2421823"/>
            <a:ext cx="2124424"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228A152-A5C1-4D22-86EA-5F5DCBE02282}"/>
              </a:ext>
            </a:extLst>
          </p:cNvPr>
          <p:cNvSpPr/>
          <p:nvPr/>
        </p:nvSpPr>
        <p:spPr>
          <a:xfrm>
            <a:off x="8432725" y="1824562"/>
            <a:ext cx="1951463" cy="11151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AEC0B9E-66C3-4D86-BA88-ED1C9299B18E}"/>
              </a:ext>
            </a:extLst>
          </p:cNvPr>
          <p:cNvSpPr txBox="1"/>
          <p:nvPr/>
        </p:nvSpPr>
        <p:spPr>
          <a:xfrm>
            <a:off x="8432725" y="1871311"/>
            <a:ext cx="2078162" cy="1077218"/>
          </a:xfrm>
          <a:prstGeom prst="rect">
            <a:avLst/>
          </a:prstGeom>
          <a:noFill/>
        </p:spPr>
        <p:txBody>
          <a:bodyPr wrap="square" rtlCol="0">
            <a:spAutoFit/>
          </a:bodyPr>
          <a:lstStyle/>
          <a:p>
            <a:r>
              <a:rPr lang="en-US" sz="1600" b="1" dirty="0"/>
              <a:t>Hello User!</a:t>
            </a:r>
          </a:p>
          <a:p>
            <a:endParaRPr lang="en-US" sz="1600" b="1" dirty="0"/>
          </a:p>
          <a:p>
            <a:endParaRPr lang="en-US" sz="1600" b="1" dirty="0"/>
          </a:p>
          <a:p>
            <a:r>
              <a:rPr lang="en-US" sz="1600" b="1" dirty="0"/>
              <a:t>P(</a:t>
            </a:r>
            <a:r>
              <a:rPr lang="en-US" sz="1600" b="1" dirty="0" err="1"/>
              <a:t>LikeSong</a:t>
            </a:r>
            <a:r>
              <a:rPr lang="en-US" sz="1600" b="1" dirty="0"/>
              <a:t>): 32.612%</a:t>
            </a:r>
          </a:p>
        </p:txBody>
      </p:sp>
      <p:pic>
        <p:nvPicPr>
          <p:cNvPr id="10" name="Picture 9">
            <a:extLst>
              <a:ext uri="{FF2B5EF4-FFF2-40B4-BE49-F238E27FC236}">
                <a16:creationId xmlns:a16="http://schemas.microsoft.com/office/drawing/2014/main" id="{A8610882-1307-4565-B6C6-140A38F700AF}"/>
              </a:ext>
            </a:extLst>
          </p:cNvPr>
          <p:cNvPicPr>
            <a:picLocks noChangeAspect="1"/>
          </p:cNvPicPr>
          <p:nvPr/>
        </p:nvPicPr>
        <p:blipFill>
          <a:blip r:embed="rId3"/>
          <a:stretch>
            <a:fillRect/>
          </a:stretch>
        </p:blipFill>
        <p:spPr>
          <a:xfrm>
            <a:off x="1330711" y="2016338"/>
            <a:ext cx="1235462" cy="810970"/>
          </a:xfrm>
          <a:prstGeom prst="rect">
            <a:avLst/>
          </a:prstGeom>
        </p:spPr>
      </p:pic>
      <p:sp>
        <p:nvSpPr>
          <p:cNvPr id="15" name="TextBox 14">
            <a:extLst>
              <a:ext uri="{FF2B5EF4-FFF2-40B4-BE49-F238E27FC236}">
                <a16:creationId xmlns:a16="http://schemas.microsoft.com/office/drawing/2014/main" id="{B59103C2-DDD1-45C3-9235-C99DA8526ED7}"/>
              </a:ext>
            </a:extLst>
          </p:cNvPr>
          <p:cNvSpPr txBox="1"/>
          <p:nvPr/>
        </p:nvSpPr>
        <p:spPr>
          <a:xfrm>
            <a:off x="5767155" y="2075138"/>
            <a:ext cx="1426963" cy="369332"/>
          </a:xfrm>
          <a:prstGeom prst="rect">
            <a:avLst/>
          </a:prstGeom>
          <a:noFill/>
        </p:spPr>
        <p:txBody>
          <a:bodyPr wrap="square" rtlCol="0">
            <a:spAutoFit/>
          </a:bodyPr>
          <a:lstStyle/>
          <a:p>
            <a:pPr algn="r"/>
            <a:r>
              <a:rPr lang="en-US" dirty="0"/>
              <a:t>Drive the UX</a:t>
            </a:r>
          </a:p>
        </p:txBody>
      </p:sp>
      <p:pic>
        <p:nvPicPr>
          <p:cNvPr id="14" name="Picture 2" descr="Related image">
            <a:extLst>
              <a:ext uri="{FF2B5EF4-FFF2-40B4-BE49-F238E27FC236}">
                <a16:creationId xmlns:a16="http://schemas.microsoft.com/office/drawing/2014/main" id="{A23865C0-F194-4A62-A0FC-846A14216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349" y="3890940"/>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C180A8E0-0679-41E6-8F9C-348E379AC821}"/>
              </a:ext>
            </a:extLst>
          </p:cNvPr>
          <p:cNvSpPr/>
          <p:nvPr/>
        </p:nvSpPr>
        <p:spPr>
          <a:xfrm>
            <a:off x="854496" y="4150929"/>
            <a:ext cx="1951463" cy="11151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80C6A8C-F2C5-4F7C-AB8F-F2217F0B5D1B}"/>
              </a:ext>
            </a:extLst>
          </p:cNvPr>
          <p:cNvSpPr txBox="1"/>
          <p:nvPr/>
        </p:nvSpPr>
        <p:spPr>
          <a:xfrm>
            <a:off x="854496" y="4163415"/>
            <a:ext cx="1570751" cy="584775"/>
          </a:xfrm>
          <a:prstGeom prst="rect">
            <a:avLst/>
          </a:prstGeom>
          <a:noFill/>
        </p:spPr>
        <p:txBody>
          <a:bodyPr wrap="none" rtlCol="0">
            <a:spAutoFit/>
          </a:bodyPr>
          <a:lstStyle/>
          <a:p>
            <a:r>
              <a:rPr lang="en-US" sz="1600" b="1" dirty="0"/>
              <a:t>Playing a Song…</a:t>
            </a:r>
          </a:p>
          <a:p>
            <a:endParaRPr lang="en-US" sz="1600" b="1" dirty="0"/>
          </a:p>
        </p:txBody>
      </p:sp>
      <p:pic>
        <p:nvPicPr>
          <p:cNvPr id="3" name="Picture 2">
            <a:extLst>
              <a:ext uri="{FF2B5EF4-FFF2-40B4-BE49-F238E27FC236}">
                <a16:creationId xmlns:a16="http://schemas.microsoft.com/office/drawing/2014/main" id="{C5D39D34-E058-45CF-B7B2-E7EC8C9A38A8}"/>
              </a:ext>
            </a:extLst>
          </p:cNvPr>
          <p:cNvPicPr>
            <a:picLocks noChangeAspect="1"/>
          </p:cNvPicPr>
          <p:nvPr/>
        </p:nvPicPr>
        <p:blipFill>
          <a:blip r:embed="rId4">
            <a:extLst>
              <a:ext uri="{BEBA8EAE-BF5A-486C-A8C5-ECC9F3942E4B}">
                <a14:imgProps xmlns:a14="http://schemas.microsoft.com/office/drawing/2010/main">
                  <a14:imgLayer r:embed="rId5">
                    <a14:imgEffect>
                      <a14:artisticPencilGrayscale/>
                    </a14:imgEffect>
                  </a14:imgLayer>
                </a14:imgProps>
              </a:ext>
            </a:extLst>
          </a:blip>
          <a:stretch>
            <a:fillRect/>
          </a:stretch>
        </p:blipFill>
        <p:spPr>
          <a:xfrm>
            <a:off x="9140074" y="2231522"/>
            <a:ext cx="536764" cy="369333"/>
          </a:xfrm>
          <a:prstGeom prst="rect">
            <a:avLst/>
          </a:prstGeom>
          <a:ln>
            <a:solidFill>
              <a:schemeClr val="tx1"/>
            </a:solidFill>
          </a:ln>
        </p:spPr>
      </p:pic>
      <p:pic>
        <p:nvPicPr>
          <p:cNvPr id="18" name="Picture 17">
            <a:extLst>
              <a:ext uri="{FF2B5EF4-FFF2-40B4-BE49-F238E27FC236}">
                <a16:creationId xmlns:a16="http://schemas.microsoft.com/office/drawing/2014/main" id="{B1E333E3-9DD1-477D-A0F7-111254F686EE}"/>
              </a:ext>
            </a:extLst>
          </p:cNvPr>
          <p:cNvPicPr>
            <a:picLocks noChangeAspect="1"/>
          </p:cNvPicPr>
          <p:nvPr/>
        </p:nvPicPr>
        <p:blipFill>
          <a:blip r:embed="rId6">
            <a:extLst>
              <a:ext uri="{BEBA8EAE-BF5A-486C-A8C5-ECC9F3942E4B}">
                <a14:imgProps xmlns:a14="http://schemas.microsoft.com/office/drawing/2010/main">
                  <a14:imgLayer r:embed="rId5">
                    <a14:imgEffect>
                      <a14:artisticPencilGrayscale/>
                    </a14:imgEffect>
                  </a14:imgLayer>
                </a14:imgProps>
              </a:ext>
            </a:extLst>
          </a:blip>
          <a:stretch>
            <a:fillRect/>
          </a:stretch>
        </p:blipFill>
        <p:spPr>
          <a:xfrm>
            <a:off x="1569452" y="4576009"/>
            <a:ext cx="536764" cy="369333"/>
          </a:xfrm>
          <a:prstGeom prst="rect">
            <a:avLst/>
          </a:prstGeom>
          <a:ln>
            <a:solidFill>
              <a:schemeClr val="tx1"/>
            </a:solidFill>
          </a:ln>
        </p:spPr>
      </p:pic>
      <p:sp>
        <p:nvSpPr>
          <p:cNvPr id="19" name="TextBox 18">
            <a:extLst>
              <a:ext uri="{FF2B5EF4-FFF2-40B4-BE49-F238E27FC236}">
                <a16:creationId xmlns:a16="http://schemas.microsoft.com/office/drawing/2014/main" id="{3EE148E6-0D1B-4DD0-894D-3CA9BA04FAC8}"/>
              </a:ext>
            </a:extLst>
          </p:cNvPr>
          <p:cNvSpPr txBox="1"/>
          <p:nvPr/>
        </p:nvSpPr>
        <p:spPr>
          <a:xfrm>
            <a:off x="1124352" y="5357936"/>
            <a:ext cx="1426963" cy="369332"/>
          </a:xfrm>
          <a:prstGeom prst="rect">
            <a:avLst/>
          </a:prstGeom>
          <a:noFill/>
        </p:spPr>
        <p:txBody>
          <a:bodyPr wrap="square" rtlCol="0">
            <a:spAutoFit/>
          </a:bodyPr>
          <a:lstStyle/>
          <a:p>
            <a:pPr algn="ctr"/>
            <a:r>
              <a:rPr lang="en-US" dirty="0"/>
              <a:t>Automate</a:t>
            </a:r>
          </a:p>
        </p:txBody>
      </p:sp>
      <p:sp>
        <p:nvSpPr>
          <p:cNvPr id="20" name="TextBox 19">
            <a:extLst>
              <a:ext uri="{FF2B5EF4-FFF2-40B4-BE49-F238E27FC236}">
                <a16:creationId xmlns:a16="http://schemas.microsoft.com/office/drawing/2014/main" id="{00F95E20-A727-4868-AA4E-1F1F77F479D2}"/>
              </a:ext>
            </a:extLst>
          </p:cNvPr>
          <p:cNvSpPr txBox="1"/>
          <p:nvPr/>
        </p:nvSpPr>
        <p:spPr>
          <a:xfrm>
            <a:off x="8599481" y="3059668"/>
            <a:ext cx="1617950" cy="369332"/>
          </a:xfrm>
          <a:prstGeom prst="rect">
            <a:avLst/>
          </a:prstGeom>
          <a:noFill/>
        </p:spPr>
        <p:txBody>
          <a:bodyPr wrap="square" rtlCol="0">
            <a:spAutoFit/>
          </a:bodyPr>
          <a:lstStyle/>
          <a:p>
            <a:pPr algn="ctr"/>
            <a:r>
              <a:rPr lang="en-US" dirty="0"/>
              <a:t>Raw Prediction</a:t>
            </a:r>
          </a:p>
        </p:txBody>
      </p:sp>
      <p:pic>
        <p:nvPicPr>
          <p:cNvPr id="21" name="Picture 2" descr="Related image">
            <a:extLst>
              <a:ext uri="{FF2B5EF4-FFF2-40B4-BE49-F238E27FC236}">
                <a16:creationId xmlns:a16="http://schemas.microsoft.com/office/drawing/2014/main" id="{9154948C-953D-41F5-8A67-3F92AA032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6271" y="3890940"/>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a:extLst>
              <a:ext uri="{FF2B5EF4-FFF2-40B4-BE49-F238E27FC236}">
                <a16:creationId xmlns:a16="http://schemas.microsoft.com/office/drawing/2014/main" id="{6EE0C54D-8EB0-4624-8DA7-E3A24050A587}"/>
              </a:ext>
            </a:extLst>
          </p:cNvPr>
          <p:cNvSpPr/>
          <p:nvPr/>
        </p:nvSpPr>
        <p:spPr>
          <a:xfrm>
            <a:off x="3617418" y="4150929"/>
            <a:ext cx="1951463" cy="11151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C82403DF-C5AE-4887-80CF-9A82593D15F1}"/>
              </a:ext>
            </a:extLst>
          </p:cNvPr>
          <p:cNvSpPr txBox="1"/>
          <p:nvPr/>
        </p:nvSpPr>
        <p:spPr>
          <a:xfrm>
            <a:off x="3617418" y="4163415"/>
            <a:ext cx="1981120" cy="338554"/>
          </a:xfrm>
          <a:prstGeom prst="rect">
            <a:avLst/>
          </a:prstGeom>
          <a:noFill/>
        </p:spPr>
        <p:txBody>
          <a:bodyPr wrap="none" rtlCol="0">
            <a:spAutoFit/>
          </a:bodyPr>
          <a:lstStyle/>
          <a:p>
            <a:r>
              <a:rPr lang="en-US" sz="1600" b="1" dirty="0"/>
              <a:t>Should I Play a Song?</a:t>
            </a:r>
          </a:p>
        </p:txBody>
      </p:sp>
      <p:pic>
        <p:nvPicPr>
          <p:cNvPr id="24" name="Picture 23">
            <a:extLst>
              <a:ext uri="{FF2B5EF4-FFF2-40B4-BE49-F238E27FC236}">
                <a16:creationId xmlns:a16="http://schemas.microsoft.com/office/drawing/2014/main" id="{ECE0E8BA-E147-476B-AB92-9E2961A860E7}"/>
              </a:ext>
            </a:extLst>
          </p:cNvPr>
          <p:cNvPicPr>
            <a:picLocks noChangeAspect="1"/>
          </p:cNvPicPr>
          <p:nvPr/>
        </p:nvPicPr>
        <p:blipFill>
          <a:blip r:embed="rId6">
            <a:extLst>
              <a:ext uri="{BEBA8EAE-BF5A-486C-A8C5-ECC9F3942E4B}">
                <a14:imgProps xmlns:a14="http://schemas.microsoft.com/office/drawing/2010/main">
                  <a14:imgLayer r:embed="rId5">
                    <a14:imgEffect>
                      <a14:artisticPencilGrayscale/>
                    </a14:imgEffect>
                  </a14:imgLayer>
                </a14:imgProps>
              </a:ext>
            </a:extLst>
          </a:blip>
          <a:stretch>
            <a:fillRect/>
          </a:stretch>
        </p:blipFill>
        <p:spPr>
          <a:xfrm>
            <a:off x="4332374" y="4576009"/>
            <a:ext cx="536764" cy="369333"/>
          </a:xfrm>
          <a:prstGeom prst="rect">
            <a:avLst/>
          </a:prstGeom>
          <a:ln>
            <a:solidFill>
              <a:schemeClr val="tx1"/>
            </a:solidFill>
          </a:ln>
        </p:spPr>
      </p:pic>
      <p:sp>
        <p:nvSpPr>
          <p:cNvPr id="25" name="TextBox 24">
            <a:extLst>
              <a:ext uri="{FF2B5EF4-FFF2-40B4-BE49-F238E27FC236}">
                <a16:creationId xmlns:a16="http://schemas.microsoft.com/office/drawing/2014/main" id="{09E92455-78BF-428D-9669-608FF0109397}"/>
              </a:ext>
            </a:extLst>
          </p:cNvPr>
          <p:cNvSpPr txBox="1"/>
          <p:nvPr/>
        </p:nvSpPr>
        <p:spPr>
          <a:xfrm>
            <a:off x="3887274" y="5357936"/>
            <a:ext cx="1426963" cy="369332"/>
          </a:xfrm>
          <a:prstGeom prst="rect">
            <a:avLst/>
          </a:prstGeom>
          <a:noFill/>
        </p:spPr>
        <p:txBody>
          <a:bodyPr wrap="square" rtlCol="0">
            <a:spAutoFit/>
          </a:bodyPr>
          <a:lstStyle/>
          <a:p>
            <a:pPr algn="ctr"/>
            <a:r>
              <a:rPr lang="en-US" dirty="0"/>
              <a:t>Prompt</a:t>
            </a:r>
          </a:p>
        </p:txBody>
      </p:sp>
      <p:sp>
        <p:nvSpPr>
          <p:cNvPr id="5" name="Rectangle: Rounded Corners 4">
            <a:extLst>
              <a:ext uri="{FF2B5EF4-FFF2-40B4-BE49-F238E27FC236}">
                <a16:creationId xmlns:a16="http://schemas.microsoft.com/office/drawing/2014/main" id="{20FE6820-6A9F-463C-8C39-4777348F96A9}"/>
              </a:ext>
            </a:extLst>
          </p:cNvPr>
          <p:cNvSpPr/>
          <p:nvPr/>
        </p:nvSpPr>
        <p:spPr>
          <a:xfrm>
            <a:off x="5038248" y="4945342"/>
            <a:ext cx="376945" cy="17928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No</a:t>
            </a:r>
            <a:endParaRPr lang="en-US" sz="1100" dirty="0">
              <a:solidFill>
                <a:schemeClr val="tx1"/>
              </a:solidFill>
            </a:endParaRPr>
          </a:p>
        </p:txBody>
      </p:sp>
      <p:sp>
        <p:nvSpPr>
          <p:cNvPr id="26" name="Rectangle: Rounded Corners 25">
            <a:extLst>
              <a:ext uri="{FF2B5EF4-FFF2-40B4-BE49-F238E27FC236}">
                <a16:creationId xmlns:a16="http://schemas.microsoft.com/office/drawing/2014/main" id="{6734731F-E691-4149-9660-1115B1E2F275}"/>
              </a:ext>
            </a:extLst>
          </p:cNvPr>
          <p:cNvSpPr/>
          <p:nvPr/>
        </p:nvSpPr>
        <p:spPr>
          <a:xfrm>
            <a:off x="3786319" y="4945342"/>
            <a:ext cx="376945" cy="179281"/>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Yes</a:t>
            </a:r>
          </a:p>
        </p:txBody>
      </p:sp>
      <p:pic>
        <p:nvPicPr>
          <p:cNvPr id="27" name="Picture 2" descr="Related image">
            <a:extLst>
              <a:ext uri="{FF2B5EF4-FFF2-40B4-BE49-F238E27FC236}">
                <a16:creationId xmlns:a16="http://schemas.microsoft.com/office/drawing/2014/main" id="{030FFB38-A019-4912-9FF7-BFDCAC11BD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0484" y="3862683"/>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a:extLst>
              <a:ext uri="{FF2B5EF4-FFF2-40B4-BE49-F238E27FC236}">
                <a16:creationId xmlns:a16="http://schemas.microsoft.com/office/drawing/2014/main" id="{E9442A21-3EC0-4939-A13B-9CB748C65921}"/>
              </a:ext>
            </a:extLst>
          </p:cNvPr>
          <p:cNvSpPr/>
          <p:nvPr/>
        </p:nvSpPr>
        <p:spPr>
          <a:xfrm>
            <a:off x="6391631" y="4122672"/>
            <a:ext cx="1951463" cy="11151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FB2FE4F-FB4A-4A04-9D90-EA8C389A83EF}"/>
              </a:ext>
            </a:extLst>
          </p:cNvPr>
          <p:cNvSpPr txBox="1"/>
          <p:nvPr/>
        </p:nvSpPr>
        <p:spPr>
          <a:xfrm>
            <a:off x="6391631" y="4135158"/>
            <a:ext cx="1566454" cy="584775"/>
          </a:xfrm>
          <a:prstGeom prst="rect">
            <a:avLst/>
          </a:prstGeom>
          <a:noFill/>
        </p:spPr>
        <p:txBody>
          <a:bodyPr wrap="none" rtlCol="0">
            <a:spAutoFit/>
          </a:bodyPr>
          <a:lstStyle/>
          <a:p>
            <a:r>
              <a:rPr lang="en-US" sz="1600" b="1" dirty="0"/>
              <a:t>Choose a Song…</a:t>
            </a:r>
          </a:p>
          <a:p>
            <a:endParaRPr lang="en-US" sz="1600" b="1" dirty="0"/>
          </a:p>
        </p:txBody>
      </p:sp>
      <p:pic>
        <p:nvPicPr>
          <p:cNvPr id="30" name="Picture 29">
            <a:extLst>
              <a:ext uri="{FF2B5EF4-FFF2-40B4-BE49-F238E27FC236}">
                <a16:creationId xmlns:a16="http://schemas.microsoft.com/office/drawing/2014/main" id="{3831E4EF-6E60-420D-B78F-9C45465FE3D6}"/>
              </a:ext>
            </a:extLst>
          </p:cNvPr>
          <p:cNvPicPr>
            <a:picLocks noChangeAspect="1"/>
          </p:cNvPicPr>
          <p:nvPr/>
        </p:nvPicPr>
        <p:blipFill>
          <a:blip r:embed="rId6">
            <a:extLst>
              <a:ext uri="{BEBA8EAE-BF5A-486C-A8C5-ECC9F3942E4B}">
                <a14:imgProps xmlns:a14="http://schemas.microsoft.com/office/drawing/2010/main">
                  <a14:imgLayer r:embed="rId5">
                    <a14:imgEffect>
                      <a14:artisticPencilGrayscale/>
                    </a14:imgEffect>
                  </a14:imgLayer>
                </a14:imgProps>
              </a:ext>
            </a:extLst>
          </a:blip>
          <a:stretch>
            <a:fillRect/>
          </a:stretch>
        </p:blipFill>
        <p:spPr>
          <a:xfrm>
            <a:off x="6929867" y="4549147"/>
            <a:ext cx="536764" cy="369333"/>
          </a:xfrm>
          <a:prstGeom prst="rect">
            <a:avLst/>
          </a:prstGeom>
          <a:ln>
            <a:solidFill>
              <a:schemeClr val="tx1"/>
            </a:solidFill>
          </a:ln>
        </p:spPr>
      </p:pic>
      <p:sp>
        <p:nvSpPr>
          <p:cNvPr id="31" name="TextBox 30">
            <a:extLst>
              <a:ext uri="{FF2B5EF4-FFF2-40B4-BE49-F238E27FC236}">
                <a16:creationId xmlns:a16="http://schemas.microsoft.com/office/drawing/2014/main" id="{8BD44840-81F5-45DA-85B9-85E48D3DC521}"/>
              </a:ext>
            </a:extLst>
          </p:cNvPr>
          <p:cNvSpPr txBox="1"/>
          <p:nvPr/>
        </p:nvSpPr>
        <p:spPr>
          <a:xfrm>
            <a:off x="6661487" y="5329679"/>
            <a:ext cx="1426963" cy="369332"/>
          </a:xfrm>
          <a:prstGeom prst="rect">
            <a:avLst/>
          </a:prstGeom>
          <a:noFill/>
        </p:spPr>
        <p:txBody>
          <a:bodyPr wrap="square" rtlCol="0">
            <a:spAutoFit/>
          </a:bodyPr>
          <a:lstStyle/>
          <a:p>
            <a:pPr algn="ctr"/>
            <a:r>
              <a:rPr lang="en-US" dirty="0"/>
              <a:t>Organize</a:t>
            </a:r>
          </a:p>
        </p:txBody>
      </p:sp>
      <p:pic>
        <p:nvPicPr>
          <p:cNvPr id="11" name="Picture 2" descr="Image result for don't stop believin">
            <a:extLst>
              <a:ext uri="{FF2B5EF4-FFF2-40B4-BE49-F238E27FC236}">
                <a16:creationId xmlns:a16="http://schemas.microsoft.com/office/drawing/2014/main" id="{75956D08-D9AF-424C-8B36-CBDE90BF0641}"/>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artisticPencilSketch/>
                    </a14:imgEffect>
                  </a14:imgLayer>
                </a14:imgProps>
              </a:ext>
              <a:ext uri="{28A0092B-C50C-407E-A947-70E740481C1C}">
                <a14:useLocalDpi xmlns:a14="http://schemas.microsoft.com/office/drawing/2010/main" val="0"/>
              </a:ext>
            </a:extLst>
          </a:blip>
          <a:srcRect/>
          <a:stretch>
            <a:fillRect/>
          </a:stretch>
        </p:blipFill>
        <p:spPr bwMode="auto">
          <a:xfrm>
            <a:off x="7572004" y="4549147"/>
            <a:ext cx="245774" cy="36933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024">
            <a:extLst>
              <a:ext uri="{FF2B5EF4-FFF2-40B4-BE49-F238E27FC236}">
                <a16:creationId xmlns:a16="http://schemas.microsoft.com/office/drawing/2014/main" id="{A9BF607A-3135-49B3-84CF-00A0A8E8F5C6}"/>
              </a:ext>
            </a:extLst>
          </p:cNvPr>
          <p:cNvPicPr>
            <a:picLocks noChangeAspect="1"/>
          </p:cNvPicPr>
          <p:nvPr/>
        </p:nvPicPr>
        <p:blipFill>
          <a:blip r:embed="rId9">
            <a:extLst>
              <a:ext uri="{BEBA8EAE-BF5A-486C-A8C5-ECC9F3942E4B}">
                <a14:imgProps xmlns:a14="http://schemas.microsoft.com/office/drawing/2010/main">
                  <a14:imgLayer r:embed="rId10">
                    <a14:imgEffect>
                      <a14:artisticPencilSketch/>
                    </a14:imgEffect>
                  </a14:imgLayer>
                </a14:imgProps>
              </a:ext>
            </a:extLst>
          </a:blip>
          <a:stretch>
            <a:fillRect/>
          </a:stretch>
        </p:blipFill>
        <p:spPr>
          <a:xfrm>
            <a:off x="6446845" y="4538392"/>
            <a:ext cx="383714" cy="386341"/>
          </a:xfrm>
          <a:prstGeom prst="rect">
            <a:avLst/>
          </a:prstGeom>
        </p:spPr>
      </p:pic>
      <p:pic>
        <p:nvPicPr>
          <p:cNvPr id="1027" name="Picture 1026">
            <a:extLst>
              <a:ext uri="{FF2B5EF4-FFF2-40B4-BE49-F238E27FC236}">
                <a16:creationId xmlns:a16="http://schemas.microsoft.com/office/drawing/2014/main" id="{D3D68FFE-3EEF-49DA-99E3-DDEF74469716}"/>
              </a:ext>
            </a:extLst>
          </p:cNvPr>
          <p:cNvPicPr>
            <a:picLocks noChangeAspect="1"/>
          </p:cNvPicPr>
          <p:nvPr/>
        </p:nvPicPr>
        <p:blipFill>
          <a:blip r:embed="rId11">
            <a:extLst>
              <a:ext uri="{BEBA8EAE-BF5A-486C-A8C5-ECC9F3942E4B}">
                <a14:imgProps xmlns:a14="http://schemas.microsoft.com/office/drawing/2010/main">
                  <a14:imgLayer r:embed="rId12">
                    <a14:imgEffect>
                      <a14:artisticPencilGrayscale/>
                    </a14:imgEffect>
                  </a14:imgLayer>
                </a14:imgProps>
              </a:ext>
            </a:extLst>
          </a:blip>
          <a:stretch>
            <a:fillRect/>
          </a:stretch>
        </p:blipFill>
        <p:spPr>
          <a:xfrm>
            <a:off x="7923151" y="4553833"/>
            <a:ext cx="366822" cy="363079"/>
          </a:xfrm>
          <a:prstGeom prst="rect">
            <a:avLst/>
          </a:prstGeom>
        </p:spPr>
      </p:pic>
      <p:pic>
        <p:nvPicPr>
          <p:cNvPr id="41" name="Picture 2" descr="Related image">
            <a:extLst>
              <a:ext uri="{FF2B5EF4-FFF2-40B4-BE49-F238E27FC236}">
                <a16:creationId xmlns:a16="http://schemas.microsoft.com/office/drawing/2014/main" id="{9D738DC2-E223-4212-99A0-B93FD1F6ED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9106" y="3862683"/>
            <a:ext cx="26574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2" name="Rectangle 41">
            <a:extLst>
              <a:ext uri="{FF2B5EF4-FFF2-40B4-BE49-F238E27FC236}">
                <a16:creationId xmlns:a16="http://schemas.microsoft.com/office/drawing/2014/main" id="{3D7087E3-88D8-4E8F-AB2D-8AE58F513A0E}"/>
              </a:ext>
            </a:extLst>
          </p:cNvPr>
          <p:cNvSpPr/>
          <p:nvPr/>
        </p:nvSpPr>
        <p:spPr>
          <a:xfrm>
            <a:off x="9400253" y="4122672"/>
            <a:ext cx="1951463" cy="11151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4C94C485-D811-4B60-B506-11F8A52E886E}"/>
              </a:ext>
            </a:extLst>
          </p:cNvPr>
          <p:cNvSpPr txBox="1"/>
          <p:nvPr/>
        </p:nvSpPr>
        <p:spPr>
          <a:xfrm>
            <a:off x="9400253" y="4135158"/>
            <a:ext cx="1566454" cy="584775"/>
          </a:xfrm>
          <a:prstGeom prst="rect">
            <a:avLst/>
          </a:prstGeom>
          <a:noFill/>
        </p:spPr>
        <p:txBody>
          <a:bodyPr wrap="none" rtlCol="0">
            <a:spAutoFit/>
          </a:bodyPr>
          <a:lstStyle/>
          <a:p>
            <a:r>
              <a:rPr lang="en-US" sz="1600" b="1" dirty="0"/>
              <a:t>Choose a Song…</a:t>
            </a:r>
          </a:p>
          <a:p>
            <a:endParaRPr lang="en-US" sz="1600" b="1" dirty="0"/>
          </a:p>
        </p:txBody>
      </p:sp>
      <p:pic>
        <p:nvPicPr>
          <p:cNvPr id="44" name="Picture 43">
            <a:extLst>
              <a:ext uri="{FF2B5EF4-FFF2-40B4-BE49-F238E27FC236}">
                <a16:creationId xmlns:a16="http://schemas.microsoft.com/office/drawing/2014/main" id="{88DBFC5C-6E24-4113-BF5B-7207A886BFE4}"/>
              </a:ext>
            </a:extLst>
          </p:cNvPr>
          <p:cNvPicPr>
            <a:picLocks noChangeAspect="1"/>
          </p:cNvPicPr>
          <p:nvPr/>
        </p:nvPicPr>
        <p:blipFill>
          <a:blip r:embed="rId6">
            <a:extLst>
              <a:ext uri="{BEBA8EAE-BF5A-486C-A8C5-ECC9F3942E4B}">
                <a14:imgProps xmlns:a14="http://schemas.microsoft.com/office/drawing/2010/main">
                  <a14:imgLayer r:embed="rId5">
                    <a14:imgEffect>
                      <a14:artisticPencilGrayscale/>
                    </a14:imgEffect>
                  </a14:imgLayer>
                </a14:imgProps>
              </a:ext>
            </a:extLst>
          </a:blip>
          <a:stretch>
            <a:fillRect/>
          </a:stretch>
        </p:blipFill>
        <p:spPr>
          <a:xfrm>
            <a:off x="9938489" y="4549147"/>
            <a:ext cx="536764" cy="369333"/>
          </a:xfrm>
          <a:prstGeom prst="rect">
            <a:avLst/>
          </a:prstGeom>
          <a:ln>
            <a:solidFill>
              <a:schemeClr val="tx1"/>
            </a:solidFill>
          </a:ln>
        </p:spPr>
      </p:pic>
      <p:sp>
        <p:nvSpPr>
          <p:cNvPr id="45" name="TextBox 44">
            <a:extLst>
              <a:ext uri="{FF2B5EF4-FFF2-40B4-BE49-F238E27FC236}">
                <a16:creationId xmlns:a16="http://schemas.microsoft.com/office/drawing/2014/main" id="{542C8C10-FDAC-4FB0-B773-535D361587BB}"/>
              </a:ext>
            </a:extLst>
          </p:cNvPr>
          <p:cNvSpPr txBox="1"/>
          <p:nvPr/>
        </p:nvSpPr>
        <p:spPr>
          <a:xfrm>
            <a:off x="9670109" y="5329679"/>
            <a:ext cx="1426963" cy="369332"/>
          </a:xfrm>
          <a:prstGeom prst="rect">
            <a:avLst/>
          </a:prstGeom>
          <a:noFill/>
        </p:spPr>
        <p:txBody>
          <a:bodyPr wrap="square" rtlCol="0">
            <a:spAutoFit/>
          </a:bodyPr>
          <a:lstStyle/>
          <a:p>
            <a:pPr algn="ctr"/>
            <a:r>
              <a:rPr lang="en-US" dirty="0"/>
              <a:t>Annotate</a:t>
            </a:r>
          </a:p>
        </p:txBody>
      </p:sp>
      <p:pic>
        <p:nvPicPr>
          <p:cNvPr id="46" name="Picture 2" descr="Image result for don't stop believin">
            <a:extLst>
              <a:ext uri="{FF2B5EF4-FFF2-40B4-BE49-F238E27FC236}">
                <a16:creationId xmlns:a16="http://schemas.microsoft.com/office/drawing/2014/main" id="{11F05296-EAF5-4EA3-97C2-A8E1E5A27B18}"/>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artisticPencilSketch/>
                    </a14:imgEffect>
                  </a14:imgLayer>
                </a14:imgProps>
              </a:ext>
              <a:ext uri="{28A0092B-C50C-407E-A947-70E740481C1C}">
                <a14:useLocalDpi xmlns:a14="http://schemas.microsoft.com/office/drawing/2010/main" val="0"/>
              </a:ext>
            </a:extLst>
          </a:blip>
          <a:srcRect/>
          <a:stretch>
            <a:fillRect/>
          </a:stretch>
        </p:blipFill>
        <p:spPr bwMode="auto">
          <a:xfrm>
            <a:off x="10580626" y="4549147"/>
            <a:ext cx="245774" cy="36933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a:extLst>
              <a:ext uri="{FF2B5EF4-FFF2-40B4-BE49-F238E27FC236}">
                <a16:creationId xmlns:a16="http://schemas.microsoft.com/office/drawing/2014/main" id="{A9F57BD0-3D79-4C82-B796-8D4BCF5ACA25}"/>
              </a:ext>
            </a:extLst>
          </p:cNvPr>
          <p:cNvPicPr>
            <a:picLocks noChangeAspect="1"/>
          </p:cNvPicPr>
          <p:nvPr/>
        </p:nvPicPr>
        <p:blipFill>
          <a:blip r:embed="rId13">
            <a:extLst>
              <a:ext uri="{BEBA8EAE-BF5A-486C-A8C5-ECC9F3942E4B}">
                <a14:imgProps xmlns:a14="http://schemas.microsoft.com/office/drawing/2010/main">
                  <a14:imgLayer r:embed="rId10">
                    <a14:imgEffect>
                      <a14:artisticPencilSketch/>
                    </a14:imgEffect>
                  </a14:imgLayer>
                </a14:imgProps>
              </a:ext>
            </a:extLst>
          </a:blip>
          <a:stretch>
            <a:fillRect/>
          </a:stretch>
        </p:blipFill>
        <p:spPr>
          <a:xfrm>
            <a:off x="9455467" y="4538392"/>
            <a:ext cx="383714" cy="386341"/>
          </a:xfrm>
          <a:prstGeom prst="rect">
            <a:avLst/>
          </a:prstGeom>
        </p:spPr>
      </p:pic>
      <p:pic>
        <p:nvPicPr>
          <p:cNvPr id="48" name="Picture 47">
            <a:extLst>
              <a:ext uri="{FF2B5EF4-FFF2-40B4-BE49-F238E27FC236}">
                <a16:creationId xmlns:a16="http://schemas.microsoft.com/office/drawing/2014/main" id="{5DDA8ADA-CCFB-45CC-A030-A406D7CA74D2}"/>
              </a:ext>
            </a:extLst>
          </p:cNvPr>
          <p:cNvPicPr>
            <a:picLocks noChangeAspect="1"/>
          </p:cNvPicPr>
          <p:nvPr/>
        </p:nvPicPr>
        <p:blipFill>
          <a:blip r:embed="rId14">
            <a:extLst>
              <a:ext uri="{BEBA8EAE-BF5A-486C-A8C5-ECC9F3942E4B}">
                <a14:imgProps xmlns:a14="http://schemas.microsoft.com/office/drawing/2010/main">
                  <a14:imgLayer r:embed="rId12">
                    <a14:imgEffect>
                      <a14:artisticPencilGrayscale/>
                    </a14:imgEffect>
                  </a14:imgLayer>
                </a14:imgProps>
              </a:ext>
            </a:extLst>
          </a:blip>
          <a:stretch>
            <a:fillRect/>
          </a:stretch>
        </p:blipFill>
        <p:spPr>
          <a:xfrm>
            <a:off x="10931773" y="4553833"/>
            <a:ext cx="366822" cy="363079"/>
          </a:xfrm>
          <a:prstGeom prst="rect">
            <a:avLst/>
          </a:prstGeom>
        </p:spPr>
      </p:pic>
      <p:sp>
        <p:nvSpPr>
          <p:cNvPr id="1031" name="Star: 5 Points 1030">
            <a:extLst>
              <a:ext uri="{FF2B5EF4-FFF2-40B4-BE49-F238E27FC236}">
                <a16:creationId xmlns:a16="http://schemas.microsoft.com/office/drawing/2014/main" id="{21D09EA1-E165-4EFD-A86A-BDA193D06788}"/>
              </a:ext>
            </a:extLst>
          </p:cNvPr>
          <p:cNvSpPr/>
          <p:nvPr/>
        </p:nvSpPr>
        <p:spPr>
          <a:xfrm>
            <a:off x="9676838" y="4550933"/>
            <a:ext cx="130775" cy="121184"/>
          </a:xfrm>
          <a:prstGeom prst="star5">
            <a:avLst/>
          </a:prstGeom>
          <a:solidFill>
            <a:schemeClr val="accent4">
              <a:lumMod val="75000"/>
            </a:schemeClr>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tar: 5 Points 55">
            <a:extLst>
              <a:ext uri="{FF2B5EF4-FFF2-40B4-BE49-F238E27FC236}">
                <a16:creationId xmlns:a16="http://schemas.microsoft.com/office/drawing/2014/main" id="{697A2499-658B-4ABE-94DF-BFAFDAFE2327}"/>
              </a:ext>
            </a:extLst>
          </p:cNvPr>
          <p:cNvSpPr/>
          <p:nvPr/>
        </p:nvSpPr>
        <p:spPr>
          <a:xfrm>
            <a:off x="10685799" y="4550933"/>
            <a:ext cx="130586" cy="121184"/>
          </a:xfrm>
          <a:prstGeom prst="star5">
            <a:avLst/>
          </a:prstGeom>
          <a:solidFill>
            <a:schemeClr val="accent4">
              <a:lumMod val="75000"/>
            </a:schemeClr>
          </a:solidFill>
          <a:ln w="31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TextBox 1032">
            <a:extLst>
              <a:ext uri="{FF2B5EF4-FFF2-40B4-BE49-F238E27FC236}">
                <a16:creationId xmlns:a16="http://schemas.microsoft.com/office/drawing/2014/main" id="{40987403-5727-4D53-9D22-19146C6F957B}"/>
              </a:ext>
            </a:extLst>
          </p:cNvPr>
          <p:cNvSpPr txBox="1"/>
          <p:nvPr/>
        </p:nvSpPr>
        <p:spPr>
          <a:xfrm>
            <a:off x="5163281" y="6150236"/>
            <a:ext cx="1520929" cy="369332"/>
          </a:xfrm>
          <a:prstGeom prst="rect">
            <a:avLst/>
          </a:prstGeom>
          <a:noFill/>
        </p:spPr>
        <p:txBody>
          <a:bodyPr wrap="none" rtlCol="0">
            <a:spAutoFit/>
          </a:bodyPr>
          <a:lstStyle/>
          <a:p>
            <a:r>
              <a:rPr lang="en-US" dirty="0"/>
              <a:t>Which to use?</a:t>
            </a:r>
          </a:p>
        </p:txBody>
      </p:sp>
      <p:sp>
        <p:nvSpPr>
          <p:cNvPr id="49" name="TextBox 48">
            <a:extLst>
              <a:ext uri="{FF2B5EF4-FFF2-40B4-BE49-F238E27FC236}">
                <a16:creationId xmlns:a16="http://schemas.microsoft.com/office/drawing/2014/main" id="{9D3F748C-0810-45B7-B5AE-DC8ED74BED24}"/>
              </a:ext>
            </a:extLst>
          </p:cNvPr>
          <p:cNvSpPr txBox="1"/>
          <p:nvPr/>
        </p:nvSpPr>
        <p:spPr>
          <a:xfrm>
            <a:off x="474964" y="3521608"/>
            <a:ext cx="3213957" cy="369332"/>
          </a:xfrm>
          <a:prstGeom prst="rect">
            <a:avLst/>
          </a:prstGeom>
          <a:noFill/>
        </p:spPr>
        <p:txBody>
          <a:bodyPr wrap="none" rtlCol="0">
            <a:spAutoFit/>
          </a:bodyPr>
          <a:lstStyle/>
          <a:p>
            <a:r>
              <a:rPr lang="en-US" dirty="0"/>
              <a:t>Modes of Intelligent Interaction:</a:t>
            </a:r>
          </a:p>
        </p:txBody>
      </p:sp>
    </p:spTree>
    <p:extLst>
      <p:ext uri="{BB962C8B-B14F-4D97-AF65-F5344CB8AC3E}">
        <p14:creationId xmlns:p14="http://schemas.microsoft.com/office/powerpoint/2010/main" val="60698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2" presetClass="entr" presetSubtype="4"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anim calcmode="lin" valueType="num">
                                      <p:cBhvr additive="base">
                                        <p:cTn id="37" dur="500" fill="hold"/>
                                        <p:tgtEl>
                                          <p:spTgt spid="49"/>
                                        </p:tgtEl>
                                        <p:attrNameLst>
                                          <p:attrName>ppt_x</p:attrName>
                                        </p:attrNameLst>
                                      </p:cBhvr>
                                      <p:tavLst>
                                        <p:tav tm="0">
                                          <p:val>
                                            <p:strVal val="#ppt_x"/>
                                          </p:val>
                                        </p:tav>
                                        <p:tav tm="100000">
                                          <p:val>
                                            <p:strVal val="#ppt_x"/>
                                          </p:val>
                                        </p:tav>
                                      </p:tavLst>
                                    </p:anim>
                                    <p:anim calcmode="lin" valueType="num">
                                      <p:cBhvr additive="base">
                                        <p:cTn id="38" dur="500" fill="hold"/>
                                        <p:tgtEl>
                                          <p:spTgt spid="49"/>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ppt_x"/>
                                          </p:val>
                                        </p:tav>
                                        <p:tav tm="100000">
                                          <p:val>
                                            <p:strVal val="#ppt_x"/>
                                          </p:val>
                                        </p:tav>
                                      </p:tavLst>
                                    </p:anim>
                                    <p:anim calcmode="lin" valueType="num">
                                      <p:cBhvr additive="base">
                                        <p:cTn id="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additive="base">
                                        <p:cTn id="81" dur="500" fill="hold"/>
                                        <p:tgtEl>
                                          <p:spTgt spid="28"/>
                                        </p:tgtEl>
                                        <p:attrNameLst>
                                          <p:attrName>ppt_x</p:attrName>
                                        </p:attrNameLst>
                                      </p:cBhvr>
                                      <p:tavLst>
                                        <p:tav tm="0">
                                          <p:val>
                                            <p:strVal val="#ppt_x"/>
                                          </p:val>
                                        </p:tav>
                                        <p:tav tm="100000">
                                          <p:val>
                                            <p:strVal val="#ppt_x"/>
                                          </p:val>
                                        </p:tav>
                                      </p:tavLst>
                                    </p:anim>
                                    <p:anim calcmode="lin" valueType="num">
                                      <p:cBhvr additive="base">
                                        <p:cTn id="82" dur="500" fill="hold"/>
                                        <p:tgtEl>
                                          <p:spTgt spid="28"/>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ppt_x"/>
                                          </p:val>
                                        </p:tav>
                                        <p:tav tm="100000">
                                          <p:val>
                                            <p:strVal val="#ppt_x"/>
                                          </p:val>
                                        </p:tav>
                                      </p:tavLst>
                                    </p:anim>
                                    <p:anim calcmode="lin" valueType="num">
                                      <p:cBhvr additive="base">
                                        <p:cTn id="86" dur="500" fill="hold"/>
                                        <p:tgtEl>
                                          <p:spTgt spid="27"/>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additive="base">
                                        <p:cTn id="89" dur="500" fill="hold"/>
                                        <p:tgtEl>
                                          <p:spTgt spid="31"/>
                                        </p:tgtEl>
                                        <p:attrNameLst>
                                          <p:attrName>ppt_x</p:attrName>
                                        </p:attrNameLst>
                                      </p:cBhvr>
                                      <p:tavLst>
                                        <p:tav tm="0">
                                          <p:val>
                                            <p:strVal val="#ppt_x"/>
                                          </p:val>
                                        </p:tav>
                                        <p:tav tm="100000">
                                          <p:val>
                                            <p:strVal val="#ppt_x"/>
                                          </p:val>
                                        </p:tav>
                                      </p:tavLst>
                                    </p:anim>
                                    <p:anim calcmode="lin" valueType="num">
                                      <p:cBhvr additive="base">
                                        <p:cTn id="9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9"/>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30"/>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025"/>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1"/>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02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42"/>
                                        </p:tgtEl>
                                        <p:attrNameLst>
                                          <p:attrName>style.visibility</p:attrName>
                                        </p:attrNameLst>
                                      </p:cBhvr>
                                      <p:to>
                                        <p:strVal val="visible"/>
                                      </p:to>
                                    </p:set>
                                    <p:anim calcmode="lin" valueType="num">
                                      <p:cBhvr additive="base">
                                        <p:cTn id="107" dur="500" fill="hold"/>
                                        <p:tgtEl>
                                          <p:spTgt spid="42"/>
                                        </p:tgtEl>
                                        <p:attrNameLst>
                                          <p:attrName>ppt_x</p:attrName>
                                        </p:attrNameLst>
                                      </p:cBhvr>
                                      <p:tavLst>
                                        <p:tav tm="0">
                                          <p:val>
                                            <p:strVal val="#ppt_x"/>
                                          </p:val>
                                        </p:tav>
                                        <p:tav tm="100000">
                                          <p:val>
                                            <p:strVal val="#ppt_x"/>
                                          </p:val>
                                        </p:tav>
                                      </p:tavLst>
                                    </p:anim>
                                    <p:anim calcmode="lin" valueType="num">
                                      <p:cBhvr additive="base">
                                        <p:cTn id="108" dur="500" fill="hold"/>
                                        <p:tgtEl>
                                          <p:spTgt spid="42"/>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41"/>
                                        </p:tgtEl>
                                        <p:attrNameLst>
                                          <p:attrName>style.visibility</p:attrName>
                                        </p:attrNameLst>
                                      </p:cBhvr>
                                      <p:to>
                                        <p:strVal val="visible"/>
                                      </p:to>
                                    </p:set>
                                    <p:anim calcmode="lin" valueType="num">
                                      <p:cBhvr additive="base">
                                        <p:cTn id="111" dur="500" fill="hold"/>
                                        <p:tgtEl>
                                          <p:spTgt spid="41"/>
                                        </p:tgtEl>
                                        <p:attrNameLst>
                                          <p:attrName>ppt_x</p:attrName>
                                        </p:attrNameLst>
                                      </p:cBhvr>
                                      <p:tavLst>
                                        <p:tav tm="0">
                                          <p:val>
                                            <p:strVal val="#ppt_x"/>
                                          </p:val>
                                        </p:tav>
                                        <p:tav tm="100000">
                                          <p:val>
                                            <p:strVal val="#ppt_x"/>
                                          </p:val>
                                        </p:tav>
                                      </p:tavLst>
                                    </p:anim>
                                    <p:anim calcmode="lin" valueType="num">
                                      <p:cBhvr additive="base">
                                        <p:cTn id="112" dur="500" fill="hold"/>
                                        <p:tgtEl>
                                          <p:spTgt spid="4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5"/>
                                        </p:tgtEl>
                                        <p:attrNameLst>
                                          <p:attrName>style.visibility</p:attrName>
                                        </p:attrNameLst>
                                      </p:cBhvr>
                                      <p:to>
                                        <p:strVal val="visible"/>
                                      </p:to>
                                    </p:set>
                                    <p:anim calcmode="lin" valueType="num">
                                      <p:cBhvr additive="base">
                                        <p:cTn id="115" dur="500" fill="hold"/>
                                        <p:tgtEl>
                                          <p:spTgt spid="45"/>
                                        </p:tgtEl>
                                        <p:attrNameLst>
                                          <p:attrName>ppt_x</p:attrName>
                                        </p:attrNameLst>
                                      </p:cBhvr>
                                      <p:tavLst>
                                        <p:tav tm="0">
                                          <p:val>
                                            <p:strVal val="#ppt_x"/>
                                          </p:val>
                                        </p:tav>
                                        <p:tav tm="100000">
                                          <p:val>
                                            <p:strVal val="#ppt_x"/>
                                          </p:val>
                                        </p:tav>
                                      </p:tavLst>
                                    </p:anim>
                                    <p:anim calcmode="lin" valueType="num">
                                      <p:cBhvr additive="base">
                                        <p:cTn id="11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3"/>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44"/>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47"/>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46"/>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4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03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6"/>
                                        </p:tgtEl>
                                        <p:attrNameLst>
                                          <p:attrName>style.visibility</p:attrName>
                                        </p:attrNameLst>
                                      </p:cBhvr>
                                      <p:to>
                                        <p:strVal val="visible"/>
                                      </p:to>
                                    </p:set>
                                  </p:childTnLst>
                                </p:cTn>
                              </p:par>
                            </p:childTnLst>
                          </p:cTn>
                        </p:par>
                        <p:par>
                          <p:cTn id="133" fill="hold">
                            <p:stCondLst>
                              <p:cond delay="0"/>
                            </p:stCondLst>
                            <p:childTnLst>
                              <p:par>
                                <p:cTn id="134" presetID="26" presetClass="emph" presetSubtype="0" repeatCount="indefinite" fill="hold" grpId="1" nodeType="afterEffect">
                                  <p:stCondLst>
                                    <p:cond delay="0"/>
                                  </p:stCondLst>
                                  <p:childTnLst>
                                    <p:animEffect transition="out" filter="fade">
                                      <p:cBhvr>
                                        <p:cTn id="135" dur="500" tmFilter="0, 0; .2, .5; .8, .5; 1, 0"/>
                                        <p:tgtEl>
                                          <p:spTgt spid="1031"/>
                                        </p:tgtEl>
                                      </p:cBhvr>
                                    </p:animEffect>
                                    <p:animScale>
                                      <p:cBhvr>
                                        <p:cTn id="136" dur="250" autoRev="1" fill="hold"/>
                                        <p:tgtEl>
                                          <p:spTgt spid="1031"/>
                                        </p:tgtEl>
                                      </p:cBhvr>
                                      <p:by x="105000" y="105000"/>
                                    </p:animScale>
                                  </p:childTnLst>
                                </p:cTn>
                              </p:par>
                              <p:par>
                                <p:cTn id="137" presetID="26" presetClass="emph" presetSubtype="0" repeatCount="indefinite" fill="hold" grpId="1" nodeType="withEffect">
                                  <p:stCondLst>
                                    <p:cond delay="0"/>
                                  </p:stCondLst>
                                  <p:childTnLst>
                                    <p:animEffect transition="out" filter="fade">
                                      <p:cBhvr>
                                        <p:cTn id="138" dur="500" tmFilter="0, 0; .2, .5; .8, .5; 1, 0"/>
                                        <p:tgtEl>
                                          <p:spTgt spid="56"/>
                                        </p:tgtEl>
                                      </p:cBhvr>
                                    </p:animEffect>
                                    <p:animScale>
                                      <p:cBhvr>
                                        <p:cTn id="139" dur="250" autoRev="1" fill="hold"/>
                                        <p:tgtEl>
                                          <p:spTgt spid="56"/>
                                        </p:tgtEl>
                                      </p:cBhvr>
                                      <p:by x="105000" y="105000"/>
                                    </p:animScale>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1033"/>
                                        </p:tgtEl>
                                        <p:attrNameLst>
                                          <p:attrName>style.visibility</p:attrName>
                                        </p:attrNameLst>
                                      </p:cBhvr>
                                      <p:to>
                                        <p:strVal val="visible"/>
                                      </p:to>
                                    </p:set>
                                    <p:anim calcmode="lin" valueType="num">
                                      <p:cBhvr additive="base">
                                        <p:cTn id="144" dur="500" fill="hold"/>
                                        <p:tgtEl>
                                          <p:spTgt spid="1033"/>
                                        </p:tgtEl>
                                        <p:attrNameLst>
                                          <p:attrName>ppt_x</p:attrName>
                                        </p:attrNameLst>
                                      </p:cBhvr>
                                      <p:tavLst>
                                        <p:tav tm="0">
                                          <p:val>
                                            <p:strVal val="#ppt_x"/>
                                          </p:val>
                                        </p:tav>
                                        <p:tav tm="100000">
                                          <p:val>
                                            <p:strVal val="#ppt_x"/>
                                          </p:val>
                                        </p:tav>
                                      </p:tavLst>
                                    </p:anim>
                                    <p:anim calcmode="lin" valueType="num">
                                      <p:cBhvr additive="base">
                                        <p:cTn id="145" dur="500" fill="hold"/>
                                        <p:tgtEl>
                                          <p:spTgt spid="10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5" grpId="0"/>
      <p:bldP spid="16" grpId="0" animBg="1"/>
      <p:bldP spid="17" grpId="0"/>
      <p:bldP spid="19" grpId="0"/>
      <p:bldP spid="20" grpId="0"/>
      <p:bldP spid="22" grpId="0" animBg="1"/>
      <p:bldP spid="23" grpId="0"/>
      <p:bldP spid="25" grpId="0"/>
      <p:bldP spid="5" grpId="0" animBg="1"/>
      <p:bldP spid="26" grpId="0" animBg="1"/>
      <p:bldP spid="28" grpId="0" animBg="1"/>
      <p:bldP spid="29" grpId="0"/>
      <p:bldP spid="31" grpId="0"/>
      <p:bldP spid="42" grpId="0" animBg="1"/>
      <p:bldP spid="43" grpId="0"/>
      <p:bldP spid="45" grpId="0"/>
      <p:bldP spid="1031" grpId="0" animBg="1"/>
      <p:bldP spid="1031" grpId="1" animBg="1"/>
      <p:bldP spid="56" grpId="0" animBg="1"/>
      <p:bldP spid="56" grpId="1" animBg="1"/>
      <p:bldP spid="1033"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57BC0-986C-4CA0-9774-D69B6C41E61E}"/>
              </a:ext>
            </a:extLst>
          </p:cNvPr>
          <p:cNvSpPr>
            <a:spLocks noGrp="1"/>
          </p:cNvSpPr>
          <p:nvPr>
            <p:ph type="title"/>
          </p:nvPr>
        </p:nvSpPr>
        <p:spPr/>
        <p:txBody>
          <a:bodyPr>
            <a:normAutofit/>
          </a:bodyPr>
          <a:lstStyle/>
          <a:p>
            <a:r>
              <a:rPr lang="en-US" dirty="0"/>
              <a:t>Why Intelligent Experiences are hard </a:t>
            </a:r>
            <a:r>
              <a:rPr lang="en-US" dirty="0" err="1"/>
              <a:t>pt</a:t>
            </a:r>
            <a:r>
              <a:rPr lang="en-US" dirty="0"/>
              <a:t> 1: 	There will be Many Mistakes</a:t>
            </a:r>
          </a:p>
        </p:txBody>
      </p:sp>
      <p:sp>
        <p:nvSpPr>
          <p:cNvPr id="8" name="Text Placeholder 7">
            <a:extLst>
              <a:ext uri="{FF2B5EF4-FFF2-40B4-BE49-F238E27FC236}">
                <a16:creationId xmlns:a16="http://schemas.microsoft.com/office/drawing/2014/main" id="{5454F691-A6D3-4E4F-ADF0-BBD649DC00B0}"/>
              </a:ext>
            </a:extLst>
          </p:cNvPr>
          <p:cNvSpPr>
            <a:spLocks noGrp="1"/>
          </p:cNvSpPr>
          <p:nvPr>
            <p:ph type="body" idx="1"/>
          </p:nvPr>
        </p:nvSpPr>
        <p:spPr/>
        <p:txBody>
          <a:bodyPr/>
          <a:lstStyle/>
          <a:p>
            <a:r>
              <a:rPr lang="en-US" dirty="0"/>
              <a:t>Mistakes</a:t>
            </a:r>
          </a:p>
        </p:txBody>
      </p:sp>
      <p:sp>
        <p:nvSpPr>
          <p:cNvPr id="7" name="Content Placeholder 6">
            <a:extLst>
              <a:ext uri="{FF2B5EF4-FFF2-40B4-BE49-F238E27FC236}">
                <a16:creationId xmlns:a16="http://schemas.microsoft.com/office/drawing/2014/main" id="{7D1D99C6-5027-4443-922E-F361586F8EFE}"/>
              </a:ext>
            </a:extLst>
          </p:cNvPr>
          <p:cNvSpPr>
            <a:spLocks noGrp="1"/>
          </p:cNvSpPr>
          <p:nvPr>
            <p:ph sz="half" idx="2"/>
          </p:nvPr>
        </p:nvSpPr>
        <p:spPr/>
        <p:txBody>
          <a:bodyPr>
            <a:normAutofit fontScale="85000" lnSpcReduction="20000"/>
          </a:bodyPr>
          <a:lstStyle/>
          <a:p>
            <a:r>
              <a:rPr lang="en-US" dirty="0"/>
              <a:t>97% Accuracy – very, very good</a:t>
            </a:r>
          </a:p>
          <a:p>
            <a:endParaRPr lang="en-US" dirty="0"/>
          </a:p>
          <a:p>
            <a:r>
              <a:rPr lang="en-US" dirty="0"/>
              <a:t>100,000 users with 3 interactions per day:</a:t>
            </a:r>
          </a:p>
          <a:p>
            <a:pPr lvl="1"/>
            <a:r>
              <a:rPr lang="en-US" dirty="0"/>
              <a:t>9,000 mistakes per day</a:t>
            </a:r>
          </a:p>
          <a:p>
            <a:pPr lvl="1"/>
            <a:r>
              <a:rPr lang="en-US" dirty="0"/>
              <a:t>63,000 mistakes per week</a:t>
            </a:r>
          </a:p>
          <a:p>
            <a:pPr lvl="1"/>
            <a:r>
              <a:rPr lang="en-US" dirty="0"/>
              <a:t>3.2 million mistakes per year</a:t>
            </a:r>
          </a:p>
          <a:p>
            <a:pPr lvl="1"/>
            <a:endParaRPr lang="en-US" dirty="0"/>
          </a:p>
          <a:p>
            <a:r>
              <a:rPr lang="en-US" dirty="0"/>
              <a:t>Each user expects:</a:t>
            </a:r>
          </a:p>
          <a:p>
            <a:pPr lvl="1"/>
            <a:r>
              <a:rPr lang="en-US" dirty="0"/>
              <a:t>1 mistake per ~11 days</a:t>
            </a:r>
          </a:p>
          <a:p>
            <a:pPr lvl="1"/>
            <a:r>
              <a:rPr lang="en-US" dirty="0"/>
              <a:t>~30-35 mistakes per year</a:t>
            </a:r>
          </a:p>
          <a:p>
            <a:endParaRPr lang="en-US" dirty="0"/>
          </a:p>
          <a:p>
            <a:endParaRPr lang="en-US" dirty="0"/>
          </a:p>
        </p:txBody>
      </p:sp>
      <p:sp>
        <p:nvSpPr>
          <p:cNvPr id="5" name="Text Placeholder 4">
            <a:extLst>
              <a:ext uri="{FF2B5EF4-FFF2-40B4-BE49-F238E27FC236}">
                <a16:creationId xmlns:a16="http://schemas.microsoft.com/office/drawing/2014/main" id="{1C329EDF-35AB-4173-B4D8-8B5C9B27015A}"/>
              </a:ext>
            </a:extLst>
          </p:cNvPr>
          <p:cNvSpPr>
            <a:spLocks noGrp="1"/>
          </p:cNvSpPr>
          <p:nvPr>
            <p:ph type="body" sz="quarter" idx="3"/>
          </p:nvPr>
        </p:nvSpPr>
        <p:spPr/>
        <p:txBody>
          <a:bodyPr/>
          <a:lstStyle/>
          <a:p>
            <a:r>
              <a:rPr lang="en-US" dirty="0"/>
              <a:t>Experience with Mistakes</a:t>
            </a:r>
          </a:p>
        </p:txBody>
      </p:sp>
      <p:sp>
        <p:nvSpPr>
          <p:cNvPr id="6" name="Content Placeholder 5">
            <a:extLst>
              <a:ext uri="{FF2B5EF4-FFF2-40B4-BE49-F238E27FC236}">
                <a16:creationId xmlns:a16="http://schemas.microsoft.com/office/drawing/2014/main" id="{9498F00C-BBCC-4A6E-A70B-D24ED5785F4D}"/>
              </a:ext>
            </a:extLst>
          </p:cNvPr>
          <p:cNvSpPr>
            <a:spLocks noGrp="1"/>
          </p:cNvSpPr>
          <p:nvPr>
            <p:ph sz="quarter" idx="4"/>
          </p:nvPr>
        </p:nvSpPr>
        <p:spPr/>
        <p:txBody>
          <a:bodyPr>
            <a:normAutofit fontScale="85000" lnSpcReduction="20000"/>
          </a:bodyPr>
          <a:lstStyle/>
          <a:p>
            <a:r>
              <a:rPr lang="en-US" dirty="0"/>
              <a:t>At what point do the mistakes ruin the utility?</a:t>
            </a:r>
          </a:p>
          <a:p>
            <a:endParaRPr lang="en-US" dirty="0"/>
          </a:p>
          <a:p>
            <a:r>
              <a:rPr lang="en-US" dirty="0"/>
              <a:t>Consider each experience two ways:</a:t>
            </a:r>
          </a:p>
          <a:p>
            <a:pPr lvl="1"/>
            <a:r>
              <a:rPr lang="en-US" dirty="0"/>
              <a:t>What to do if the user got there because the model was right</a:t>
            </a:r>
          </a:p>
          <a:p>
            <a:pPr lvl="1"/>
            <a:endParaRPr lang="en-US" dirty="0"/>
          </a:p>
          <a:p>
            <a:pPr lvl="1"/>
            <a:r>
              <a:rPr lang="en-US" dirty="0"/>
              <a:t>What to do if the user got there because the model was wrong</a:t>
            </a:r>
          </a:p>
        </p:txBody>
      </p:sp>
    </p:spTree>
    <p:extLst>
      <p:ext uri="{BB962C8B-B14F-4D97-AF65-F5344CB8AC3E}">
        <p14:creationId xmlns:p14="http://schemas.microsoft.com/office/powerpoint/2010/main" val="79727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 calcmode="lin" valueType="num">
                                      <p:cBhvr additive="base">
                                        <p:cTn id="3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anim calcmode="lin" valueType="num">
                                      <p:cBhvr additive="base">
                                        <p:cTn id="3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9" end="9"/>
                                            </p:txEl>
                                          </p:spTgt>
                                        </p:tgtEl>
                                        <p:attrNameLst>
                                          <p:attrName>style.visibility</p:attrName>
                                        </p:attrNameLst>
                                      </p:cBhvr>
                                      <p:to>
                                        <p:strVal val="visible"/>
                                      </p:to>
                                    </p:set>
                                    <p:anim calcmode="lin" valueType="num">
                                      <p:cBhvr additive="base">
                                        <p:cTn id="41"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 calcmode="lin" valueType="num">
                                      <p:cBhvr additive="base">
                                        <p:cTn id="4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anim calcmode="lin" valueType="num">
                                      <p:cBhvr additive="base">
                                        <p:cTn id="5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additive="base">
                                        <p:cTn id="5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6">
                                            <p:txEl>
                                              <p:pRg st="5" end="5"/>
                                            </p:txEl>
                                          </p:spTgt>
                                        </p:tgtEl>
                                        <p:attrNameLst>
                                          <p:attrName>style.visibility</p:attrName>
                                        </p:attrNameLst>
                                      </p:cBhvr>
                                      <p:to>
                                        <p:strVal val="visible"/>
                                      </p:to>
                                    </p:set>
                                    <p:anim calcmode="lin" valueType="num">
                                      <p:cBhvr additive="base">
                                        <p:cTn id="6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60E0F-8CEF-4CF4-A38B-99584A1927F2}"/>
              </a:ext>
            </a:extLst>
          </p:cNvPr>
          <p:cNvSpPr>
            <a:spLocks noGrp="1"/>
          </p:cNvSpPr>
          <p:nvPr>
            <p:ph type="title"/>
          </p:nvPr>
        </p:nvSpPr>
        <p:spPr/>
        <p:txBody>
          <a:bodyPr/>
          <a:lstStyle/>
          <a:p>
            <a:r>
              <a:rPr lang="en-US" dirty="0"/>
              <a:t>Why Intelligent Experiences are hard </a:t>
            </a:r>
            <a:r>
              <a:rPr lang="en-US" dirty="0" err="1"/>
              <a:t>pt</a:t>
            </a:r>
            <a:r>
              <a:rPr lang="en-US" dirty="0"/>
              <a:t> 2:</a:t>
            </a:r>
            <a:br>
              <a:rPr lang="en-US" dirty="0"/>
            </a:br>
            <a:r>
              <a:rPr lang="en-US" dirty="0"/>
              <a:t>	The Mistakes Will Change </a:t>
            </a:r>
          </a:p>
        </p:txBody>
      </p:sp>
      <p:sp>
        <p:nvSpPr>
          <p:cNvPr id="4" name="Text Placeholder 3">
            <a:extLst>
              <a:ext uri="{FF2B5EF4-FFF2-40B4-BE49-F238E27FC236}">
                <a16:creationId xmlns:a16="http://schemas.microsoft.com/office/drawing/2014/main" id="{13173130-587E-41DA-88EC-DC61EF7BC33B}"/>
              </a:ext>
            </a:extLst>
          </p:cNvPr>
          <p:cNvSpPr>
            <a:spLocks noGrp="1"/>
          </p:cNvSpPr>
          <p:nvPr>
            <p:ph type="body" idx="1"/>
          </p:nvPr>
        </p:nvSpPr>
        <p:spPr/>
        <p:txBody>
          <a:bodyPr/>
          <a:lstStyle/>
          <a:p>
            <a:r>
              <a:rPr lang="en-US" dirty="0"/>
              <a:t>Intelligence Changes</a:t>
            </a:r>
          </a:p>
        </p:txBody>
      </p:sp>
      <p:sp>
        <p:nvSpPr>
          <p:cNvPr id="3" name="Content Placeholder 2">
            <a:extLst>
              <a:ext uri="{FF2B5EF4-FFF2-40B4-BE49-F238E27FC236}">
                <a16:creationId xmlns:a16="http://schemas.microsoft.com/office/drawing/2014/main" id="{816961D8-F416-4115-9513-667A32CD8367}"/>
              </a:ext>
            </a:extLst>
          </p:cNvPr>
          <p:cNvSpPr>
            <a:spLocks noGrp="1"/>
          </p:cNvSpPr>
          <p:nvPr>
            <p:ph sz="half" idx="2"/>
          </p:nvPr>
        </p:nvSpPr>
        <p:spPr/>
        <p:txBody>
          <a:bodyPr>
            <a:normAutofit fontScale="92500" lnSpcReduction="10000"/>
          </a:bodyPr>
          <a:lstStyle/>
          <a:p>
            <a:r>
              <a:rPr lang="en-US" dirty="0"/>
              <a:t>You have a better model +2%!</a:t>
            </a:r>
          </a:p>
          <a:p>
            <a:pPr lvl="1"/>
            <a:r>
              <a:rPr lang="en-US" dirty="0"/>
              <a:t>More things got better than worse</a:t>
            </a:r>
          </a:p>
          <a:p>
            <a:pPr lvl="1"/>
            <a:r>
              <a:rPr lang="en-US" dirty="0"/>
              <a:t>But some things got worse…</a:t>
            </a:r>
          </a:p>
          <a:p>
            <a:pPr lvl="1"/>
            <a:endParaRPr lang="en-US" dirty="0"/>
          </a:p>
          <a:p>
            <a:r>
              <a:rPr lang="en-US" dirty="0"/>
              <a:t>New mistakes</a:t>
            </a:r>
          </a:p>
          <a:p>
            <a:pPr lvl="1"/>
            <a:r>
              <a:rPr lang="en-US" dirty="0"/>
              <a:t>Randomly distributed?</a:t>
            </a:r>
          </a:p>
          <a:p>
            <a:pPr lvl="1"/>
            <a:r>
              <a:rPr lang="en-US" dirty="0"/>
              <a:t>Focused on certain users?</a:t>
            </a:r>
          </a:p>
          <a:p>
            <a:pPr lvl="1"/>
            <a:r>
              <a:rPr lang="en-US" dirty="0"/>
              <a:t>Cheap or costly?</a:t>
            </a:r>
          </a:p>
          <a:p>
            <a:pPr lvl="1"/>
            <a:endParaRPr lang="en-US" dirty="0"/>
          </a:p>
          <a:p>
            <a:endParaRPr lang="en-US" dirty="0"/>
          </a:p>
        </p:txBody>
      </p:sp>
      <p:sp>
        <p:nvSpPr>
          <p:cNvPr id="5" name="Text Placeholder 4">
            <a:extLst>
              <a:ext uri="{FF2B5EF4-FFF2-40B4-BE49-F238E27FC236}">
                <a16:creationId xmlns:a16="http://schemas.microsoft.com/office/drawing/2014/main" id="{71587184-A6EA-49A5-A758-752F1C38C2B6}"/>
              </a:ext>
            </a:extLst>
          </p:cNvPr>
          <p:cNvSpPr>
            <a:spLocks noGrp="1"/>
          </p:cNvSpPr>
          <p:nvPr>
            <p:ph type="body" sz="quarter" idx="3"/>
          </p:nvPr>
        </p:nvSpPr>
        <p:spPr/>
        <p:txBody>
          <a:bodyPr/>
          <a:lstStyle/>
          <a:p>
            <a:r>
              <a:rPr lang="en-US" dirty="0"/>
              <a:t>Problem Changes</a:t>
            </a:r>
          </a:p>
        </p:txBody>
      </p:sp>
      <p:sp>
        <p:nvSpPr>
          <p:cNvPr id="6" name="Content Placeholder 5">
            <a:extLst>
              <a:ext uri="{FF2B5EF4-FFF2-40B4-BE49-F238E27FC236}">
                <a16:creationId xmlns:a16="http://schemas.microsoft.com/office/drawing/2014/main" id="{EE7F04A6-734C-435A-85DA-3A42D70D9CD7}"/>
              </a:ext>
            </a:extLst>
          </p:cNvPr>
          <p:cNvSpPr>
            <a:spLocks noGrp="1"/>
          </p:cNvSpPr>
          <p:nvPr>
            <p:ph sz="quarter" idx="4"/>
          </p:nvPr>
        </p:nvSpPr>
        <p:spPr>
          <a:xfrm>
            <a:off x="6172200" y="2505075"/>
            <a:ext cx="6019800" cy="3684588"/>
          </a:xfrm>
        </p:spPr>
        <p:txBody>
          <a:bodyPr>
            <a:normAutofit fontScale="92500" lnSpcReduction="10000"/>
          </a:bodyPr>
          <a:lstStyle/>
          <a:p>
            <a:r>
              <a:rPr lang="en-US" dirty="0"/>
              <a:t>New contexts appear</a:t>
            </a:r>
          </a:p>
          <a:p>
            <a:pPr lvl="1"/>
            <a:r>
              <a:rPr lang="en-US" dirty="0"/>
              <a:t>Model tends to be worse at new things…</a:t>
            </a:r>
          </a:p>
          <a:p>
            <a:pPr lvl="1"/>
            <a:r>
              <a:rPr lang="en-US" dirty="0"/>
              <a:t>Latency in catching up?</a:t>
            </a:r>
          </a:p>
          <a:p>
            <a:pPr lvl="1"/>
            <a:endParaRPr lang="en-US" dirty="0"/>
          </a:p>
          <a:p>
            <a:r>
              <a:rPr lang="en-US" dirty="0"/>
              <a:t>Old contexts disappear</a:t>
            </a:r>
          </a:p>
          <a:p>
            <a:pPr lvl="1"/>
            <a:r>
              <a:rPr lang="en-US" dirty="0"/>
              <a:t>Things users liked yesterday gone today</a:t>
            </a:r>
          </a:p>
          <a:p>
            <a:pPr lvl="1"/>
            <a:endParaRPr lang="en-US" dirty="0"/>
          </a:p>
          <a:p>
            <a:r>
              <a:rPr lang="en-US" dirty="0"/>
              <a:t>Meaning of a context change</a:t>
            </a:r>
          </a:p>
          <a:p>
            <a:pPr lvl="1"/>
            <a:r>
              <a:rPr lang="en-US" dirty="0"/>
              <a:t>Enough users perceive it differently</a:t>
            </a:r>
          </a:p>
          <a:p>
            <a:pPr lvl="1"/>
            <a:r>
              <a:rPr lang="en-US" dirty="0"/>
              <a:t>But not all users…</a:t>
            </a:r>
          </a:p>
          <a:p>
            <a:pPr lvl="1"/>
            <a:endParaRPr lang="en-US" dirty="0"/>
          </a:p>
          <a:p>
            <a:pPr marL="0" indent="0">
              <a:buNone/>
            </a:pPr>
            <a:endParaRPr lang="en-US" dirty="0"/>
          </a:p>
          <a:p>
            <a:pPr lvl="1"/>
            <a:endParaRPr lang="en-US" dirty="0"/>
          </a:p>
        </p:txBody>
      </p:sp>
      <p:sp>
        <p:nvSpPr>
          <p:cNvPr id="7" name="TextBox 6">
            <a:extLst>
              <a:ext uri="{FF2B5EF4-FFF2-40B4-BE49-F238E27FC236}">
                <a16:creationId xmlns:a16="http://schemas.microsoft.com/office/drawing/2014/main" id="{52D44FB8-60A1-48EA-A9A4-C6DD81F4CDD1}"/>
              </a:ext>
            </a:extLst>
          </p:cNvPr>
          <p:cNvSpPr txBox="1"/>
          <p:nvPr/>
        </p:nvSpPr>
        <p:spPr>
          <a:xfrm>
            <a:off x="3030096" y="6308209"/>
            <a:ext cx="5934958" cy="369332"/>
          </a:xfrm>
          <a:prstGeom prst="rect">
            <a:avLst/>
          </a:prstGeom>
          <a:noFill/>
        </p:spPr>
        <p:txBody>
          <a:bodyPr wrap="none" rtlCol="0">
            <a:spAutoFit/>
          </a:bodyPr>
          <a:lstStyle/>
          <a:p>
            <a:r>
              <a:rPr lang="en-US" dirty="0"/>
              <a:t>Change can feel like a mistake – even when it is for the good…</a:t>
            </a:r>
          </a:p>
        </p:txBody>
      </p:sp>
    </p:spTree>
    <p:extLst>
      <p:ext uri="{BB962C8B-B14F-4D97-AF65-F5344CB8AC3E}">
        <p14:creationId xmlns:p14="http://schemas.microsoft.com/office/powerpoint/2010/main" val="341862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additive="base">
                                        <p:cTn id="3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anim calcmode="lin" valueType="num">
                                      <p:cBhvr additive="base">
                                        <p:cTn id="5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6">
                                            <p:txEl>
                                              <p:pRg st="5" end="5"/>
                                            </p:txEl>
                                          </p:spTgt>
                                        </p:tgtEl>
                                        <p:attrNameLst>
                                          <p:attrName>style.visibility</p:attrName>
                                        </p:attrNameLst>
                                      </p:cBhvr>
                                      <p:to>
                                        <p:strVal val="visible"/>
                                      </p:to>
                                    </p:set>
                                    <p:anim calcmode="lin" valueType="num">
                                      <p:cBhvr additive="base">
                                        <p:cTn id="5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6">
                                            <p:txEl>
                                              <p:pRg st="7" end="7"/>
                                            </p:txEl>
                                          </p:spTgt>
                                        </p:tgtEl>
                                        <p:attrNameLst>
                                          <p:attrName>style.visibility</p:attrName>
                                        </p:attrNameLst>
                                      </p:cBhvr>
                                      <p:to>
                                        <p:strVal val="visible"/>
                                      </p:to>
                                    </p:set>
                                    <p:anim calcmode="lin" valueType="num">
                                      <p:cBhvr additive="base">
                                        <p:cTn id="6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6">
                                            <p:txEl>
                                              <p:pRg st="8" end="8"/>
                                            </p:txEl>
                                          </p:spTgt>
                                        </p:tgtEl>
                                        <p:attrNameLst>
                                          <p:attrName>style.visibility</p:attrName>
                                        </p:attrNameLst>
                                      </p:cBhvr>
                                      <p:to>
                                        <p:strVal val="visible"/>
                                      </p:to>
                                    </p:set>
                                    <p:anim calcmode="lin" valueType="num">
                                      <p:cBhvr additive="base">
                                        <p:cTn id="6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6">
                                            <p:txEl>
                                              <p:pRg st="9" end="9"/>
                                            </p:txEl>
                                          </p:spTgt>
                                        </p:tgtEl>
                                        <p:attrNameLst>
                                          <p:attrName>style.visibility</p:attrName>
                                        </p:attrNameLst>
                                      </p:cBhvr>
                                      <p:to>
                                        <p:strVal val="visible"/>
                                      </p:to>
                                    </p:set>
                                    <p:anim calcmode="lin" valueType="num">
                                      <p:cBhvr additive="base">
                                        <p:cTn id="7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
                                        </p:tgtEl>
                                        <p:attrNameLst>
                                          <p:attrName>style.visibility</p:attrName>
                                        </p:attrNameLst>
                                      </p:cBhvr>
                                      <p:to>
                                        <p:strVal val="visible"/>
                                      </p:to>
                                    </p:set>
                                    <p:anim calcmode="lin" valueType="num">
                                      <p:cBhvr additive="base">
                                        <p:cTn id="79" dur="500" fill="hold"/>
                                        <p:tgtEl>
                                          <p:spTgt spid="7"/>
                                        </p:tgtEl>
                                        <p:attrNameLst>
                                          <p:attrName>ppt_x</p:attrName>
                                        </p:attrNameLst>
                                      </p:cBhvr>
                                      <p:tavLst>
                                        <p:tav tm="0">
                                          <p:val>
                                            <p:strVal val="#ppt_x"/>
                                          </p:val>
                                        </p:tav>
                                        <p:tav tm="100000">
                                          <p:val>
                                            <p:strVal val="#ppt_x"/>
                                          </p:val>
                                        </p:tav>
                                      </p:tavLst>
                                    </p:anim>
                                    <p:anim calcmode="lin" valueType="num">
                                      <p:cBhvr additive="base">
                                        <p:cTn id="8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844BB-4C8B-45A8-A767-6C73CEC0479A}"/>
              </a:ext>
            </a:extLst>
          </p:cNvPr>
          <p:cNvSpPr>
            <a:spLocks noGrp="1"/>
          </p:cNvSpPr>
          <p:nvPr>
            <p:ph type="title"/>
          </p:nvPr>
        </p:nvSpPr>
        <p:spPr>
          <a:xfrm>
            <a:off x="839788" y="365125"/>
            <a:ext cx="10515600" cy="1325563"/>
          </a:xfrm>
        </p:spPr>
        <p:txBody>
          <a:bodyPr/>
          <a:lstStyle/>
          <a:p>
            <a:r>
              <a:rPr lang="en-US" dirty="0"/>
              <a:t>Why Intelligent Experiences are hard </a:t>
            </a:r>
            <a:r>
              <a:rPr lang="en-US" dirty="0" err="1"/>
              <a:t>pt</a:t>
            </a:r>
            <a:r>
              <a:rPr lang="en-US" dirty="0"/>
              <a:t> 3:</a:t>
            </a:r>
            <a:br>
              <a:rPr lang="en-US" dirty="0"/>
            </a:br>
            <a:r>
              <a:rPr lang="en-US" dirty="0"/>
              <a:t>	The Uncanny Valley</a:t>
            </a:r>
          </a:p>
        </p:txBody>
      </p:sp>
      <p:sp>
        <p:nvSpPr>
          <p:cNvPr id="3" name="Text Placeholder 2">
            <a:extLst>
              <a:ext uri="{FF2B5EF4-FFF2-40B4-BE49-F238E27FC236}">
                <a16:creationId xmlns:a16="http://schemas.microsoft.com/office/drawing/2014/main" id="{2DACE804-C5C4-4352-857F-E6D2A4F5BAE0}"/>
              </a:ext>
            </a:extLst>
          </p:cNvPr>
          <p:cNvSpPr>
            <a:spLocks noGrp="1"/>
          </p:cNvSpPr>
          <p:nvPr>
            <p:ph type="body" idx="1"/>
          </p:nvPr>
        </p:nvSpPr>
        <p:spPr/>
        <p:txBody>
          <a:bodyPr/>
          <a:lstStyle/>
          <a:p>
            <a:r>
              <a:rPr lang="en-US" dirty="0"/>
              <a:t>Human Factors</a:t>
            </a:r>
          </a:p>
        </p:txBody>
      </p:sp>
      <p:sp>
        <p:nvSpPr>
          <p:cNvPr id="4" name="Content Placeholder 3">
            <a:extLst>
              <a:ext uri="{FF2B5EF4-FFF2-40B4-BE49-F238E27FC236}">
                <a16:creationId xmlns:a16="http://schemas.microsoft.com/office/drawing/2014/main" id="{05B58389-3F27-4123-B4DB-AE65B1A8B5F8}"/>
              </a:ext>
            </a:extLst>
          </p:cNvPr>
          <p:cNvSpPr>
            <a:spLocks noGrp="1"/>
          </p:cNvSpPr>
          <p:nvPr>
            <p:ph sz="half" idx="2"/>
          </p:nvPr>
        </p:nvSpPr>
        <p:spPr/>
        <p:txBody>
          <a:bodyPr>
            <a:normAutofit fontScale="85000" lnSpcReduction="20000"/>
          </a:bodyPr>
          <a:lstStyle/>
          <a:p>
            <a:r>
              <a:rPr lang="en-US" dirty="0"/>
              <a:t>Tool or Relationship?</a:t>
            </a:r>
          </a:p>
          <a:p>
            <a:endParaRPr lang="en-US" dirty="0"/>
          </a:p>
          <a:p>
            <a:r>
              <a:rPr lang="en-US" dirty="0"/>
              <a:t>‘Same Input’ different output</a:t>
            </a:r>
          </a:p>
          <a:p>
            <a:endParaRPr lang="en-US" dirty="0"/>
          </a:p>
          <a:p>
            <a:r>
              <a:rPr lang="en-US" dirty="0"/>
              <a:t>ML mistakes not like human mistakes</a:t>
            </a:r>
          </a:p>
          <a:p>
            <a:endParaRPr lang="en-US" dirty="0"/>
          </a:p>
          <a:p>
            <a:r>
              <a:rPr lang="en-US" dirty="0"/>
              <a:t>Humans get fatigued</a:t>
            </a:r>
          </a:p>
          <a:p>
            <a:endParaRPr lang="en-US" dirty="0"/>
          </a:p>
          <a:p>
            <a:r>
              <a:rPr lang="en-US" dirty="0"/>
              <a:t>Intelligence can be creepy…</a:t>
            </a:r>
          </a:p>
        </p:txBody>
      </p:sp>
      <p:pic>
        <p:nvPicPr>
          <p:cNvPr id="2052" name="Picture 4" descr="Image result for uncanny valley polar express">
            <a:extLst>
              <a:ext uri="{FF2B5EF4-FFF2-40B4-BE49-F238E27FC236}">
                <a16:creationId xmlns:a16="http://schemas.microsoft.com/office/drawing/2014/main" id="{330EBC33-E0DD-4B04-8D2D-7E209A107A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197" y="3894746"/>
            <a:ext cx="3502035" cy="2626526"/>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Shape 7">
            <a:extLst>
              <a:ext uri="{FF2B5EF4-FFF2-40B4-BE49-F238E27FC236}">
                <a16:creationId xmlns:a16="http://schemas.microsoft.com/office/drawing/2014/main" id="{67D9F375-733F-4BC9-AAF4-10EFFF5841A0}"/>
              </a:ext>
            </a:extLst>
          </p:cNvPr>
          <p:cNvSpPr/>
          <p:nvPr/>
        </p:nvSpPr>
        <p:spPr>
          <a:xfrm>
            <a:off x="7890387" y="1277596"/>
            <a:ext cx="2511656" cy="2227282"/>
          </a:xfrm>
          <a:custGeom>
            <a:avLst/>
            <a:gdLst>
              <a:gd name="connsiteX0" fmla="*/ 0 w 3451123"/>
              <a:gd name="connsiteY0" fmla="*/ 2094271 h 2894185"/>
              <a:gd name="connsiteX1" fmla="*/ 811162 w 3451123"/>
              <a:gd name="connsiteY1" fmla="*/ 1755058 h 2894185"/>
              <a:gd name="connsiteX2" fmla="*/ 1415846 w 3451123"/>
              <a:gd name="connsiteY2" fmla="*/ 1283110 h 2894185"/>
              <a:gd name="connsiteX3" fmla="*/ 1784555 w 3451123"/>
              <a:gd name="connsiteY3" fmla="*/ 958645 h 2894185"/>
              <a:gd name="connsiteX4" fmla="*/ 2094271 w 3451123"/>
              <a:gd name="connsiteY4" fmla="*/ 1091381 h 2894185"/>
              <a:gd name="connsiteX5" fmla="*/ 2315497 w 3451123"/>
              <a:gd name="connsiteY5" fmla="*/ 2802194 h 2894185"/>
              <a:gd name="connsiteX6" fmla="*/ 2477729 w 3451123"/>
              <a:gd name="connsiteY6" fmla="*/ 2492477 h 2894185"/>
              <a:gd name="connsiteX7" fmla="*/ 2743200 w 3451123"/>
              <a:gd name="connsiteY7" fmla="*/ 1047136 h 2894185"/>
              <a:gd name="connsiteX8" fmla="*/ 3141407 w 3451123"/>
              <a:gd name="connsiteY8" fmla="*/ 280219 h 2894185"/>
              <a:gd name="connsiteX9" fmla="*/ 3451123 w 3451123"/>
              <a:gd name="connsiteY9" fmla="*/ 0 h 2894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51123" h="2894185">
                <a:moveTo>
                  <a:pt x="0" y="2094271"/>
                </a:moveTo>
                <a:cubicBezTo>
                  <a:pt x="287594" y="1992261"/>
                  <a:pt x="575188" y="1890251"/>
                  <a:pt x="811162" y="1755058"/>
                </a:cubicBezTo>
                <a:cubicBezTo>
                  <a:pt x="1047136" y="1619865"/>
                  <a:pt x="1253614" y="1415845"/>
                  <a:pt x="1415846" y="1283110"/>
                </a:cubicBezTo>
                <a:cubicBezTo>
                  <a:pt x="1578078" y="1150375"/>
                  <a:pt x="1671484" y="990600"/>
                  <a:pt x="1784555" y="958645"/>
                </a:cubicBezTo>
                <a:cubicBezTo>
                  <a:pt x="1897626" y="926690"/>
                  <a:pt x="2005781" y="784123"/>
                  <a:pt x="2094271" y="1091381"/>
                </a:cubicBezTo>
                <a:cubicBezTo>
                  <a:pt x="2182761" y="1398639"/>
                  <a:pt x="2251587" y="2568678"/>
                  <a:pt x="2315497" y="2802194"/>
                </a:cubicBezTo>
                <a:cubicBezTo>
                  <a:pt x="2379407" y="3035710"/>
                  <a:pt x="2406445" y="2784987"/>
                  <a:pt x="2477729" y="2492477"/>
                </a:cubicBezTo>
                <a:cubicBezTo>
                  <a:pt x="2549013" y="2199967"/>
                  <a:pt x="2632587" y="1415846"/>
                  <a:pt x="2743200" y="1047136"/>
                </a:cubicBezTo>
                <a:cubicBezTo>
                  <a:pt x="2853813" y="678426"/>
                  <a:pt x="3023420" y="454742"/>
                  <a:pt x="3141407" y="280219"/>
                </a:cubicBezTo>
                <a:cubicBezTo>
                  <a:pt x="3259394" y="105696"/>
                  <a:pt x="3355258" y="52848"/>
                  <a:pt x="3451123" y="0"/>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79AD8769-605D-4029-A264-C0A4B03AF595}"/>
              </a:ext>
            </a:extLst>
          </p:cNvPr>
          <p:cNvCxnSpPr/>
          <p:nvPr/>
        </p:nvCxnSpPr>
        <p:spPr>
          <a:xfrm flipV="1">
            <a:off x="7890387" y="1085473"/>
            <a:ext cx="0" cy="2015291"/>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F29BC74-71B0-4BFA-90CA-FF85ABEDE7AB}"/>
              </a:ext>
            </a:extLst>
          </p:cNvPr>
          <p:cNvCxnSpPr>
            <a:cxnSpLocks/>
          </p:cNvCxnSpPr>
          <p:nvPr/>
        </p:nvCxnSpPr>
        <p:spPr>
          <a:xfrm flipV="1">
            <a:off x="7895060" y="3100764"/>
            <a:ext cx="2506983" cy="1"/>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FEDD960-7AB7-492C-A83D-AA11F6C18B7D}"/>
              </a:ext>
            </a:extLst>
          </p:cNvPr>
          <p:cNvSpPr txBox="1"/>
          <p:nvPr/>
        </p:nvSpPr>
        <p:spPr>
          <a:xfrm>
            <a:off x="8549000" y="3100764"/>
            <a:ext cx="1194430" cy="276999"/>
          </a:xfrm>
          <a:prstGeom prst="rect">
            <a:avLst/>
          </a:prstGeom>
          <a:noFill/>
        </p:spPr>
        <p:txBody>
          <a:bodyPr wrap="none" rtlCol="0">
            <a:spAutoFit/>
          </a:bodyPr>
          <a:lstStyle/>
          <a:p>
            <a:r>
              <a:rPr lang="en-US" sz="1200" dirty="0"/>
              <a:t>Human Likeness</a:t>
            </a:r>
          </a:p>
        </p:txBody>
      </p:sp>
      <p:sp>
        <p:nvSpPr>
          <p:cNvPr id="17" name="TextBox 16">
            <a:extLst>
              <a:ext uri="{FF2B5EF4-FFF2-40B4-BE49-F238E27FC236}">
                <a16:creationId xmlns:a16="http://schemas.microsoft.com/office/drawing/2014/main" id="{3CECEC47-2456-4EDF-BC8C-3B4997961FC8}"/>
              </a:ext>
            </a:extLst>
          </p:cNvPr>
          <p:cNvSpPr txBox="1"/>
          <p:nvPr/>
        </p:nvSpPr>
        <p:spPr>
          <a:xfrm rot="16200000">
            <a:off x="7311981" y="1959382"/>
            <a:ext cx="836191" cy="276999"/>
          </a:xfrm>
          <a:prstGeom prst="rect">
            <a:avLst/>
          </a:prstGeom>
          <a:noFill/>
        </p:spPr>
        <p:txBody>
          <a:bodyPr wrap="none" rtlCol="0">
            <a:spAutoFit/>
          </a:bodyPr>
          <a:lstStyle/>
          <a:p>
            <a:r>
              <a:rPr lang="en-US" sz="1200" dirty="0"/>
              <a:t>Familiarity</a:t>
            </a:r>
          </a:p>
        </p:txBody>
      </p:sp>
      <p:sp>
        <p:nvSpPr>
          <p:cNvPr id="18" name="TextBox 17">
            <a:extLst>
              <a:ext uri="{FF2B5EF4-FFF2-40B4-BE49-F238E27FC236}">
                <a16:creationId xmlns:a16="http://schemas.microsoft.com/office/drawing/2014/main" id="{00EBEC7A-93EC-47BA-8775-0457063131FC}"/>
              </a:ext>
            </a:extLst>
          </p:cNvPr>
          <p:cNvSpPr txBox="1"/>
          <p:nvPr/>
        </p:nvSpPr>
        <p:spPr>
          <a:xfrm>
            <a:off x="10079841" y="3100764"/>
            <a:ext cx="530915" cy="276999"/>
          </a:xfrm>
          <a:prstGeom prst="rect">
            <a:avLst/>
          </a:prstGeom>
          <a:noFill/>
        </p:spPr>
        <p:txBody>
          <a:bodyPr wrap="none" rtlCol="0">
            <a:spAutoFit/>
          </a:bodyPr>
          <a:lstStyle/>
          <a:p>
            <a:r>
              <a:rPr lang="en-US" sz="1200" dirty="0"/>
              <a:t>100%</a:t>
            </a:r>
          </a:p>
        </p:txBody>
      </p:sp>
      <p:sp>
        <p:nvSpPr>
          <p:cNvPr id="19" name="TextBox 18">
            <a:extLst>
              <a:ext uri="{FF2B5EF4-FFF2-40B4-BE49-F238E27FC236}">
                <a16:creationId xmlns:a16="http://schemas.microsoft.com/office/drawing/2014/main" id="{E5456F12-5682-483E-A704-EAF50C5B7011}"/>
              </a:ext>
            </a:extLst>
          </p:cNvPr>
          <p:cNvSpPr txBox="1"/>
          <p:nvPr/>
        </p:nvSpPr>
        <p:spPr>
          <a:xfrm>
            <a:off x="7790292" y="3069457"/>
            <a:ext cx="373820" cy="276999"/>
          </a:xfrm>
          <a:prstGeom prst="rect">
            <a:avLst/>
          </a:prstGeom>
          <a:noFill/>
        </p:spPr>
        <p:txBody>
          <a:bodyPr wrap="none" rtlCol="0">
            <a:spAutoFit/>
          </a:bodyPr>
          <a:lstStyle/>
          <a:p>
            <a:r>
              <a:rPr lang="en-US" sz="1200" dirty="0"/>
              <a:t>0%</a:t>
            </a:r>
          </a:p>
        </p:txBody>
      </p:sp>
    </p:spTree>
    <p:extLst>
      <p:ext uri="{BB962C8B-B14F-4D97-AF65-F5344CB8AC3E}">
        <p14:creationId xmlns:p14="http://schemas.microsoft.com/office/powerpoint/2010/main" val="271670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ppt_x"/>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695E7-8903-4888-BBBE-DCF78BF2679A}"/>
              </a:ext>
            </a:extLst>
          </p:cNvPr>
          <p:cNvSpPr>
            <a:spLocks noGrp="1"/>
          </p:cNvSpPr>
          <p:nvPr>
            <p:ph type="title"/>
          </p:nvPr>
        </p:nvSpPr>
        <p:spPr>
          <a:xfrm>
            <a:off x="425972" y="104821"/>
            <a:ext cx="10515600" cy="896347"/>
          </a:xfrm>
        </p:spPr>
        <p:txBody>
          <a:bodyPr/>
          <a:lstStyle/>
          <a:p>
            <a:r>
              <a:rPr lang="en-US" dirty="0"/>
              <a:t>Goals of Intelligent Experience</a:t>
            </a:r>
          </a:p>
        </p:txBody>
      </p:sp>
      <p:sp>
        <p:nvSpPr>
          <p:cNvPr id="7" name="TextBox 6">
            <a:extLst>
              <a:ext uri="{FF2B5EF4-FFF2-40B4-BE49-F238E27FC236}">
                <a16:creationId xmlns:a16="http://schemas.microsoft.com/office/drawing/2014/main" id="{7B6A141A-B837-444E-9C71-41F6CB3491B9}"/>
              </a:ext>
            </a:extLst>
          </p:cNvPr>
          <p:cNvSpPr txBox="1"/>
          <p:nvPr/>
        </p:nvSpPr>
        <p:spPr>
          <a:xfrm>
            <a:off x="259112" y="2376101"/>
            <a:ext cx="3718863" cy="2954655"/>
          </a:xfrm>
          <a:prstGeom prst="rect">
            <a:avLst/>
          </a:prstGeom>
          <a:noFill/>
        </p:spPr>
        <p:txBody>
          <a:bodyPr wrap="square" rtlCol="0">
            <a:spAutoFit/>
          </a:bodyPr>
          <a:lstStyle/>
          <a:p>
            <a:r>
              <a:rPr lang="en-US" sz="2400" b="1" dirty="0"/>
              <a:t>Achieve Objectives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Deliver expected user outcomes based on product promise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Engage users to earn trust &amp; achieve positive change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Drive organizational objectives / leading indicators</a:t>
            </a:r>
          </a:p>
        </p:txBody>
      </p:sp>
      <p:sp>
        <p:nvSpPr>
          <p:cNvPr id="8" name="TextBox 7">
            <a:extLst>
              <a:ext uri="{FF2B5EF4-FFF2-40B4-BE49-F238E27FC236}">
                <a16:creationId xmlns:a16="http://schemas.microsoft.com/office/drawing/2014/main" id="{CD977B18-8464-4B20-8A09-A0806D49E82E}"/>
              </a:ext>
            </a:extLst>
          </p:cNvPr>
          <p:cNvSpPr txBox="1"/>
          <p:nvPr/>
        </p:nvSpPr>
        <p:spPr>
          <a:xfrm>
            <a:off x="4342765" y="2376100"/>
            <a:ext cx="3718863" cy="2954655"/>
          </a:xfrm>
          <a:prstGeom prst="rect">
            <a:avLst/>
          </a:prstGeom>
          <a:noFill/>
        </p:spPr>
        <p:txBody>
          <a:bodyPr wrap="square" rtlCol="0">
            <a:spAutoFit/>
          </a:bodyPr>
          <a:lstStyle/>
          <a:p>
            <a:r>
              <a:rPr lang="en-US" sz="2400" b="1" dirty="0"/>
              <a:t>Mitigate Mistakes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Manage the number and types of mistakes the user sees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Control how easy it is for users to identify mistakes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Give users options for recovering from mistakes</a:t>
            </a:r>
          </a:p>
        </p:txBody>
      </p:sp>
      <p:sp>
        <p:nvSpPr>
          <p:cNvPr id="9" name="TextBox 8">
            <a:extLst>
              <a:ext uri="{FF2B5EF4-FFF2-40B4-BE49-F238E27FC236}">
                <a16:creationId xmlns:a16="http://schemas.microsoft.com/office/drawing/2014/main" id="{C7A4F6C0-6B30-48E1-9CB5-C06F54544A9C}"/>
              </a:ext>
            </a:extLst>
          </p:cNvPr>
          <p:cNvSpPr txBox="1"/>
          <p:nvPr/>
        </p:nvSpPr>
        <p:spPr>
          <a:xfrm>
            <a:off x="8426418" y="2376099"/>
            <a:ext cx="3718863" cy="2954655"/>
          </a:xfrm>
          <a:prstGeom prst="rect">
            <a:avLst/>
          </a:prstGeom>
          <a:noFill/>
        </p:spPr>
        <p:txBody>
          <a:bodyPr wrap="square" rtlCol="0">
            <a:spAutoFit/>
          </a:bodyPr>
          <a:lstStyle/>
          <a:p>
            <a:r>
              <a:rPr lang="en-US" sz="2400" b="1" dirty="0"/>
              <a:t>Get Data to Improve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Verify the system is working as intended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Verify model quality meets and maintains expectations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Get training data from user interactions</a:t>
            </a:r>
          </a:p>
        </p:txBody>
      </p:sp>
      <p:sp>
        <p:nvSpPr>
          <p:cNvPr id="10" name="TextBox 9">
            <a:extLst>
              <a:ext uri="{FF2B5EF4-FFF2-40B4-BE49-F238E27FC236}">
                <a16:creationId xmlns:a16="http://schemas.microsoft.com/office/drawing/2014/main" id="{C7CE1972-A074-4B72-8992-0C87EC2F7A2A}"/>
              </a:ext>
            </a:extLst>
          </p:cNvPr>
          <p:cNvSpPr txBox="1"/>
          <p:nvPr/>
        </p:nvSpPr>
        <p:spPr>
          <a:xfrm>
            <a:off x="9018746" y="999960"/>
            <a:ext cx="2627642" cy="369332"/>
          </a:xfrm>
          <a:prstGeom prst="rect">
            <a:avLst/>
          </a:prstGeom>
          <a:noFill/>
        </p:spPr>
        <p:txBody>
          <a:bodyPr wrap="none" rtlCol="0">
            <a:spAutoFit/>
          </a:bodyPr>
          <a:lstStyle/>
          <a:p>
            <a:r>
              <a:rPr lang="en-US" dirty="0">
                <a:solidFill>
                  <a:schemeClr val="bg1">
                    <a:lumMod val="50000"/>
                  </a:schemeClr>
                </a:solidFill>
              </a:rPr>
              <a:t>Will cover in later lectures</a:t>
            </a:r>
          </a:p>
        </p:txBody>
      </p:sp>
      <p:cxnSp>
        <p:nvCxnSpPr>
          <p:cNvPr id="12" name="Straight Connector 11">
            <a:extLst>
              <a:ext uri="{FF2B5EF4-FFF2-40B4-BE49-F238E27FC236}">
                <a16:creationId xmlns:a16="http://schemas.microsoft.com/office/drawing/2014/main" id="{1835B44A-9B90-4D87-9D97-7227FF53CA03}"/>
              </a:ext>
            </a:extLst>
          </p:cNvPr>
          <p:cNvCxnSpPr>
            <a:cxnSpLocks/>
            <a:stCxn id="10" idx="2"/>
          </p:cNvCxnSpPr>
          <p:nvPr/>
        </p:nvCxnSpPr>
        <p:spPr>
          <a:xfrm flipH="1">
            <a:off x="10031702" y="1369292"/>
            <a:ext cx="300865" cy="89513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0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anim calcmode="lin" valueType="num">
                                      <p:cBhvr additive="base">
                                        <p:cTn id="1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 calcmode="lin" valueType="num">
                                      <p:cBhvr additive="base">
                                        <p:cTn id="3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additive="base">
                                        <p:cTn id="53" dur="500" fill="hold"/>
                                        <p:tgtEl>
                                          <p:spTgt spid="10"/>
                                        </p:tgtEl>
                                        <p:attrNameLst>
                                          <p:attrName>ppt_x</p:attrName>
                                        </p:attrNameLst>
                                      </p:cBhvr>
                                      <p:tavLst>
                                        <p:tav tm="0">
                                          <p:val>
                                            <p:strVal val="#ppt_x"/>
                                          </p:val>
                                        </p:tav>
                                        <p:tav tm="100000">
                                          <p:val>
                                            <p:strVal val="#ppt_x"/>
                                          </p:val>
                                        </p:tav>
                                      </p:tavLst>
                                    </p:anim>
                                    <p:anim calcmode="lin" valueType="num">
                                      <p:cBhvr additive="base">
                                        <p:cTn id="5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CA975-016B-4E78-9F0A-900B11C28F9B}"/>
              </a:ext>
            </a:extLst>
          </p:cNvPr>
          <p:cNvSpPr>
            <a:spLocks noGrp="1"/>
          </p:cNvSpPr>
          <p:nvPr>
            <p:ph type="title"/>
          </p:nvPr>
        </p:nvSpPr>
        <p:spPr/>
        <p:txBody>
          <a:bodyPr/>
          <a:lstStyle/>
          <a:p>
            <a:r>
              <a:rPr lang="en-US" dirty="0"/>
              <a:t>Achieve Objectives</a:t>
            </a:r>
          </a:p>
        </p:txBody>
      </p:sp>
      <p:sp>
        <p:nvSpPr>
          <p:cNvPr id="4" name="TextBox 3">
            <a:extLst>
              <a:ext uri="{FF2B5EF4-FFF2-40B4-BE49-F238E27FC236}">
                <a16:creationId xmlns:a16="http://schemas.microsoft.com/office/drawing/2014/main" id="{3520CE8D-B110-4316-92E9-E3F15EC2E8A0}"/>
              </a:ext>
            </a:extLst>
          </p:cNvPr>
          <p:cNvSpPr txBox="1"/>
          <p:nvPr/>
        </p:nvSpPr>
        <p:spPr>
          <a:xfrm>
            <a:off x="259112" y="2376101"/>
            <a:ext cx="3718863" cy="2954655"/>
          </a:xfrm>
          <a:prstGeom prst="rect">
            <a:avLst/>
          </a:prstGeom>
          <a:noFill/>
        </p:spPr>
        <p:txBody>
          <a:bodyPr wrap="square" rtlCol="0">
            <a:spAutoFit/>
          </a:bodyPr>
          <a:lstStyle/>
          <a:p>
            <a:r>
              <a:rPr lang="en-US" sz="2400" b="1" dirty="0"/>
              <a:t>Achieve Objectives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Deliver expected user outcomes based on product promise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Engage users to earn trust &amp; achieve positive change</a:t>
            </a:r>
          </a:p>
          <a:p>
            <a:endParaRPr lang="en-US" dirty="0"/>
          </a:p>
          <a:p>
            <a:pPr marL="285750" indent="-285750">
              <a:buFont typeface="Arial" panose="020B0604020202020204" pitchFamily="34" charset="0"/>
              <a:buChar char="•"/>
            </a:pPr>
            <a:r>
              <a:rPr lang="en-US" dirty="0"/>
              <a:t>Drive organizational objectives / leading indicators</a:t>
            </a:r>
          </a:p>
        </p:txBody>
      </p:sp>
      <p:sp>
        <p:nvSpPr>
          <p:cNvPr id="3" name="TextBox 2">
            <a:extLst>
              <a:ext uri="{FF2B5EF4-FFF2-40B4-BE49-F238E27FC236}">
                <a16:creationId xmlns:a16="http://schemas.microsoft.com/office/drawing/2014/main" id="{43F4B374-8B6B-444A-88B5-55C5C0D5E48B}"/>
              </a:ext>
            </a:extLst>
          </p:cNvPr>
          <p:cNvSpPr txBox="1"/>
          <p:nvPr/>
        </p:nvSpPr>
        <p:spPr>
          <a:xfrm>
            <a:off x="6794748" y="3003327"/>
            <a:ext cx="2948318" cy="646331"/>
          </a:xfrm>
          <a:prstGeom prst="rect">
            <a:avLst/>
          </a:prstGeom>
          <a:noFill/>
        </p:spPr>
        <p:txBody>
          <a:bodyPr wrap="square" rtlCol="0">
            <a:spAutoFit/>
          </a:bodyPr>
          <a:lstStyle/>
          <a:p>
            <a:pPr algn="ctr"/>
            <a:r>
              <a:rPr lang="en-US" dirty="0"/>
              <a:t>Match value of success with demands placed on user</a:t>
            </a:r>
          </a:p>
        </p:txBody>
      </p:sp>
      <p:sp>
        <p:nvSpPr>
          <p:cNvPr id="6" name="TextBox 5">
            <a:extLst>
              <a:ext uri="{FF2B5EF4-FFF2-40B4-BE49-F238E27FC236}">
                <a16:creationId xmlns:a16="http://schemas.microsoft.com/office/drawing/2014/main" id="{EA30243B-3872-4D1F-AAD9-D03308CBE31D}"/>
              </a:ext>
            </a:extLst>
          </p:cNvPr>
          <p:cNvSpPr txBox="1"/>
          <p:nvPr/>
        </p:nvSpPr>
        <p:spPr>
          <a:xfrm>
            <a:off x="6679578" y="1571730"/>
            <a:ext cx="3178657" cy="923330"/>
          </a:xfrm>
          <a:prstGeom prst="rect">
            <a:avLst/>
          </a:prstGeom>
          <a:noFill/>
        </p:spPr>
        <p:txBody>
          <a:bodyPr wrap="square" rtlCol="0">
            <a:spAutoFit/>
          </a:bodyPr>
          <a:lstStyle/>
          <a:p>
            <a:pPr algn="ctr"/>
            <a:r>
              <a:rPr lang="en-US" dirty="0"/>
              <a:t>A single model can achieve different outcomes based on how it’s presented to users</a:t>
            </a:r>
          </a:p>
        </p:txBody>
      </p:sp>
      <p:sp>
        <p:nvSpPr>
          <p:cNvPr id="11" name="Rectangle 10">
            <a:extLst>
              <a:ext uri="{FF2B5EF4-FFF2-40B4-BE49-F238E27FC236}">
                <a16:creationId xmlns:a16="http://schemas.microsoft.com/office/drawing/2014/main" id="{51EE8A4B-191E-4947-963C-84AB6B812BCA}"/>
              </a:ext>
            </a:extLst>
          </p:cNvPr>
          <p:cNvSpPr/>
          <p:nvPr/>
        </p:nvSpPr>
        <p:spPr>
          <a:xfrm>
            <a:off x="7150129" y="4155629"/>
            <a:ext cx="2237559" cy="646331"/>
          </a:xfrm>
          <a:prstGeom prst="rect">
            <a:avLst/>
          </a:prstGeom>
        </p:spPr>
        <p:txBody>
          <a:bodyPr wrap="square">
            <a:spAutoFit/>
          </a:bodyPr>
          <a:lstStyle/>
          <a:p>
            <a:pPr algn="ctr"/>
            <a:r>
              <a:rPr lang="en-US" dirty="0"/>
              <a:t>Manage long term fatigue of interaction</a:t>
            </a:r>
          </a:p>
        </p:txBody>
      </p:sp>
      <p:sp>
        <p:nvSpPr>
          <p:cNvPr id="12" name="Rectangle 11">
            <a:extLst>
              <a:ext uri="{FF2B5EF4-FFF2-40B4-BE49-F238E27FC236}">
                <a16:creationId xmlns:a16="http://schemas.microsoft.com/office/drawing/2014/main" id="{C28D3C9D-D642-44AE-9DBA-C904677D32E2}"/>
              </a:ext>
            </a:extLst>
          </p:cNvPr>
          <p:cNvSpPr/>
          <p:nvPr/>
        </p:nvSpPr>
        <p:spPr>
          <a:xfrm>
            <a:off x="6998879" y="5307931"/>
            <a:ext cx="2664724" cy="646331"/>
          </a:xfrm>
          <a:prstGeom prst="rect">
            <a:avLst/>
          </a:prstGeom>
        </p:spPr>
        <p:txBody>
          <a:bodyPr wrap="square">
            <a:spAutoFit/>
          </a:bodyPr>
          <a:lstStyle/>
          <a:p>
            <a:pPr algn="ctr"/>
            <a:r>
              <a:rPr lang="en-US" dirty="0"/>
              <a:t>Manage long term perception of value</a:t>
            </a:r>
          </a:p>
        </p:txBody>
      </p:sp>
    </p:spTree>
    <p:extLst>
      <p:ext uri="{BB962C8B-B14F-4D97-AF65-F5344CB8AC3E}">
        <p14:creationId xmlns:p14="http://schemas.microsoft.com/office/powerpoint/2010/main" val="99408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 calcmode="lin" valueType="num">
                                      <p:cBhvr additive="base">
                                        <p:cTn id="1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3159-5640-409D-AB9B-F66F3F8C2ED1}"/>
              </a:ext>
            </a:extLst>
          </p:cNvPr>
          <p:cNvSpPr>
            <a:spLocks noGrp="1"/>
          </p:cNvSpPr>
          <p:nvPr>
            <p:ph type="title"/>
          </p:nvPr>
        </p:nvSpPr>
        <p:spPr>
          <a:xfrm>
            <a:off x="304694" y="148378"/>
            <a:ext cx="11333124" cy="427355"/>
          </a:xfrm>
        </p:spPr>
        <p:txBody>
          <a:bodyPr>
            <a:normAutofit fontScale="90000"/>
          </a:bodyPr>
          <a:lstStyle/>
          <a:p>
            <a:r>
              <a:rPr lang="en-US" dirty="0"/>
              <a:t>Example: Home Light Automation</a:t>
            </a:r>
          </a:p>
        </p:txBody>
      </p:sp>
      <p:sp>
        <p:nvSpPr>
          <p:cNvPr id="7" name="TextBox 6">
            <a:extLst>
              <a:ext uri="{FF2B5EF4-FFF2-40B4-BE49-F238E27FC236}">
                <a16:creationId xmlns:a16="http://schemas.microsoft.com/office/drawing/2014/main" id="{D77D0994-3819-4A01-B147-15018C36570D}"/>
              </a:ext>
            </a:extLst>
          </p:cNvPr>
          <p:cNvSpPr txBox="1"/>
          <p:nvPr/>
        </p:nvSpPr>
        <p:spPr>
          <a:xfrm>
            <a:off x="839788" y="715209"/>
            <a:ext cx="3085268" cy="369332"/>
          </a:xfrm>
          <a:prstGeom prst="rect">
            <a:avLst/>
          </a:prstGeom>
          <a:noFill/>
        </p:spPr>
        <p:txBody>
          <a:bodyPr wrap="none" rtlCol="0">
            <a:spAutoFit/>
          </a:bodyPr>
          <a:lstStyle/>
          <a:p>
            <a:r>
              <a:rPr lang="en-US" dirty="0"/>
              <a:t>Model: P(on | lux, motion, </a:t>
            </a:r>
            <a:r>
              <a:rPr lang="en-US" dirty="0" err="1"/>
              <a:t>etc</a:t>
            </a:r>
            <a:r>
              <a:rPr lang="en-US" dirty="0"/>
              <a:t>)</a:t>
            </a:r>
          </a:p>
        </p:txBody>
      </p:sp>
      <p:sp>
        <p:nvSpPr>
          <p:cNvPr id="8" name="TextBox 7">
            <a:extLst>
              <a:ext uri="{FF2B5EF4-FFF2-40B4-BE49-F238E27FC236}">
                <a16:creationId xmlns:a16="http://schemas.microsoft.com/office/drawing/2014/main" id="{34592CDE-16AF-4F56-A74F-088CE128667A}"/>
              </a:ext>
            </a:extLst>
          </p:cNvPr>
          <p:cNvSpPr txBox="1"/>
          <p:nvPr/>
        </p:nvSpPr>
        <p:spPr>
          <a:xfrm>
            <a:off x="846933" y="2462244"/>
            <a:ext cx="1923027" cy="954107"/>
          </a:xfrm>
          <a:prstGeom prst="rect">
            <a:avLst/>
          </a:prstGeom>
          <a:noFill/>
        </p:spPr>
        <p:txBody>
          <a:bodyPr wrap="none" rtlCol="0">
            <a:spAutoFit/>
          </a:bodyPr>
          <a:lstStyle/>
          <a:p>
            <a:r>
              <a:rPr lang="en-US" sz="1400" dirty="0"/>
              <a:t>if P(on) &gt; </a:t>
            </a:r>
            <a:r>
              <a:rPr lang="en-US" sz="1400" dirty="0" err="1"/>
              <a:t>on_threshold</a:t>
            </a:r>
            <a:r>
              <a:rPr lang="en-US" sz="1400" dirty="0"/>
              <a:t>:</a:t>
            </a:r>
          </a:p>
          <a:p>
            <a:r>
              <a:rPr lang="en-US" sz="1400" dirty="0"/>
              <a:t>     </a:t>
            </a:r>
            <a:r>
              <a:rPr lang="en-US" sz="1400" dirty="0" err="1"/>
              <a:t>ToggleLightOn</a:t>
            </a:r>
            <a:r>
              <a:rPr lang="en-US" sz="1400" dirty="0"/>
              <a:t>()</a:t>
            </a:r>
          </a:p>
          <a:p>
            <a:r>
              <a:rPr lang="en-US" sz="1400" dirty="0"/>
              <a:t>if P(on) &lt; </a:t>
            </a:r>
            <a:r>
              <a:rPr lang="en-US" sz="1400" dirty="0" err="1"/>
              <a:t>off_threshold</a:t>
            </a:r>
            <a:r>
              <a:rPr lang="en-US" sz="1400" dirty="0"/>
              <a:t>:</a:t>
            </a:r>
          </a:p>
          <a:p>
            <a:r>
              <a:rPr lang="en-US" sz="1400" dirty="0"/>
              <a:t>     </a:t>
            </a:r>
            <a:r>
              <a:rPr lang="en-US" sz="1400" dirty="0" err="1"/>
              <a:t>ToggleLightOff</a:t>
            </a:r>
            <a:r>
              <a:rPr lang="en-US" sz="1400" dirty="0"/>
              <a:t>()</a:t>
            </a:r>
          </a:p>
        </p:txBody>
      </p:sp>
      <p:cxnSp>
        <p:nvCxnSpPr>
          <p:cNvPr id="10" name="Straight Connector 9">
            <a:extLst>
              <a:ext uri="{FF2B5EF4-FFF2-40B4-BE49-F238E27FC236}">
                <a16:creationId xmlns:a16="http://schemas.microsoft.com/office/drawing/2014/main" id="{CE99109D-E49B-4C8F-B35B-1F628C41A353}"/>
              </a:ext>
            </a:extLst>
          </p:cNvPr>
          <p:cNvCxnSpPr>
            <a:cxnSpLocks/>
          </p:cNvCxnSpPr>
          <p:nvPr/>
        </p:nvCxnSpPr>
        <p:spPr>
          <a:xfrm flipH="1" flipV="1">
            <a:off x="2282614" y="1530776"/>
            <a:ext cx="131649" cy="93146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2E447DD-92F6-4268-8E78-E0EF1D993829}"/>
              </a:ext>
            </a:extLst>
          </p:cNvPr>
          <p:cNvSpPr txBox="1"/>
          <p:nvPr/>
        </p:nvSpPr>
        <p:spPr>
          <a:xfrm>
            <a:off x="1460593" y="1314380"/>
            <a:ext cx="1644040" cy="276999"/>
          </a:xfrm>
          <a:prstGeom prst="rect">
            <a:avLst/>
          </a:prstGeom>
          <a:noFill/>
        </p:spPr>
        <p:txBody>
          <a:bodyPr wrap="none" rtlCol="0">
            <a:spAutoFit/>
          </a:bodyPr>
          <a:lstStyle/>
          <a:p>
            <a:r>
              <a:rPr lang="en-US" sz="1200" dirty="0">
                <a:solidFill>
                  <a:schemeClr val="bg1">
                    <a:lumMod val="50000"/>
                  </a:schemeClr>
                </a:solidFill>
              </a:rPr>
              <a:t>Tuned Operating Points</a:t>
            </a:r>
          </a:p>
        </p:txBody>
      </p:sp>
      <p:cxnSp>
        <p:nvCxnSpPr>
          <p:cNvPr id="12" name="Straight Connector 11">
            <a:extLst>
              <a:ext uri="{FF2B5EF4-FFF2-40B4-BE49-F238E27FC236}">
                <a16:creationId xmlns:a16="http://schemas.microsoft.com/office/drawing/2014/main" id="{07B19D87-5AF6-4AA9-BE14-0277128ACC77}"/>
              </a:ext>
            </a:extLst>
          </p:cNvPr>
          <p:cNvCxnSpPr>
            <a:cxnSpLocks/>
          </p:cNvCxnSpPr>
          <p:nvPr/>
        </p:nvCxnSpPr>
        <p:spPr>
          <a:xfrm flipV="1">
            <a:off x="1905510" y="1524000"/>
            <a:ext cx="377104" cy="148622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B158DB94-7524-44DA-A350-CDFEB9D904F5}"/>
              </a:ext>
            </a:extLst>
          </p:cNvPr>
          <p:cNvSpPr/>
          <p:nvPr/>
        </p:nvSpPr>
        <p:spPr>
          <a:xfrm>
            <a:off x="3191209" y="2431626"/>
            <a:ext cx="218425" cy="92117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4F00487-3427-43FB-A472-B29E4137CA7A}"/>
              </a:ext>
            </a:extLst>
          </p:cNvPr>
          <p:cNvSpPr/>
          <p:nvPr/>
        </p:nvSpPr>
        <p:spPr>
          <a:xfrm>
            <a:off x="3191209" y="2431626"/>
            <a:ext cx="218425" cy="245784"/>
          </a:xfrm>
          <a:prstGeom prst="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23204CC-9FD1-46E1-AB3F-76BD24140CA2}"/>
              </a:ext>
            </a:extLst>
          </p:cNvPr>
          <p:cNvSpPr/>
          <p:nvPr/>
        </p:nvSpPr>
        <p:spPr>
          <a:xfrm>
            <a:off x="3191209" y="3107013"/>
            <a:ext cx="218425" cy="24578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BBF8AB8D-3240-481B-A0A1-AB4C69FEA565}"/>
              </a:ext>
            </a:extLst>
          </p:cNvPr>
          <p:cNvSpPr txBox="1"/>
          <p:nvPr/>
        </p:nvSpPr>
        <p:spPr>
          <a:xfrm rot="5400000">
            <a:off x="3288246" y="2761407"/>
            <a:ext cx="490840" cy="261610"/>
          </a:xfrm>
          <a:prstGeom prst="rect">
            <a:avLst/>
          </a:prstGeom>
          <a:noFill/>
        </p:spPr>
        <p:txBody>
          <a:bodyPr wrap="none" rtlCol="0">
            <a:spAutoFit/>
          </a:bodyPr>
          <a:lstStyle/>
          <a:p>
            <a:r>
              <a:rPr lang="en-US" sz="1050" dirty="0">
                <a:solidFill>
                  <a:schemeClr val="bg1">
                    <a:lumMod val="50000"/>
                  </a:schemeClr>
                </a:solidFill>
              </a:rPr>
              <a:t>P(on)</a:t>
            </a:r>
          </a:p>
        </p:txBody>
      </p:sp>
      <p:sp>
        <p:nvSpPr>
          <p:cNvPr id="24" name="TextBox 23">
            <a:extLst>
              <a:ext uri="{FF2B5EF4-FFF2-40B4-BE49-F238E27FC236}">
                <a16:creationId xmlns:a16="http://schemas.microsoft.com/office/drawing/2014/main" id="{C251E252-7237-4AEC-8BB3-E7A45F3489E4}"/>
              </a:ext>
            </a:extLst>
          </p:cNvPr>
          <p:cNvSpPr txBox="1"/>
          <p:nvPr/>
        </p:nvSpPr>
        <p:spPr>
          <a:xfrm>
            <a:off x="3371401" y="3221993"/>
            <a:ext cx="256802" cy="261610"/>
          </a:xfrm>
          <a:prstGeom prst="rect">
            <a:avLst/>
          </a:prstGeom>
          <a:noFill/>
        </p:spPr>
        <p:txBody>
          <a:bodyPr wrap="none" rtlCol="0">
            <a:spAutoFit/>
          </a:bodyPr>
          <a:lstStyle/>
          <a:p>
            <a:r>
              <a:rPr lang="en-US" sz="1100" dirty="0">
                <a:solidFill>
                  <a:schemeClr val="bg1">
                    <a:lumMod val="50000"/>
                  </a:schemeClr>
                </a:solidFill>
              </a:rPr>
              <a:t>0</a:t>
            </a:r>
          </a:p>
        </p:txBody>
      </p:sp>
      <p:sp>
        <p:nvSpPr>
          <p:cNvPr id="25" name="TextBox 24">
            <a:extLst>
              <a:ext uri="{FF2B5EF4-FFF2-40B4-BE49-F238E27FC236}">
                <a16:creationId xmlns:a16="http://schemas.microsoft.com/office/drawing/2014/main" id="{69B55F71-A55B-4AD2-B2FB-B0698B1C5017}"/>
              </a:ext>
            </a:extLst>
          </p:cNvPr>
          <p:cNvSpPr txBox="1"/>
          <p:nvPr/>
        </p:nvSpPr>
        <p:spPr>
          <a:xfrm>
            <a:off x="3370229" y="2331439"/>
            <a:ext cx="256802" cy="261610"/>
          </a:xfrm>
          <a:prstGeom prst="rect">
            <a:avLst/>
          </a:prstGeom>
          <a:noFill/>
        </p:spPr>
        <p:txBody>
          <a:bodyPr wrap="none" rtlCol="0">
            <a:spAutoFit/>
          </a:bodyPr>
          <a:lstStyle/>
          <a:p>
            <a:r>
              <a:rPr lang="en-US" sz="1100" dirty="0">
                <a:solidFill>
                  <a:schemeClr val="bg1">
                    <a:lumMod val="50000"/>
                  </a:schemeClr>
                </a:solidFill>
              </a:rPr>
              <a:t>1</a:t>
            </a:r>
          </a:p>
        </p:txBody>
      </p:sp>
      <p:cxnSp>
        <p:nvCxnSpPr>
          <p:cNvPr id="26" name="Straight Connector 25">
            <a:extLst>
              <a:ext uri="{FF2B5EF4-FFF2-40B4-BE49-F238E27FC236}">
                <a16:creationId xmlns:a16="http://schemas.microsoft.com/office/drawing/2014/main" id="{26E8F6AB-8942-468D-B854-899927C7FA35}"/>
              </a:ext>
            </a:extLst>
          </p:cNvPr>
          <p:cNvCxnSpPr>
            <a:cxnSpLocks/>
          </p:cNvCxnSpPr>
          <p:nvPr/>
        </p:nvCxnSpPr>
        <p:spPr>
          <a:xfrm>
            <a:off x="2797388" y="2614507"/>
            <a:ext cx="338667" cy="3386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39C2994-2F74-4B7F-B57F-D535097FBAE3}"/>
              </a:ext>
            </a:extLst>
          </p:cNvPr>
          <p:cNvCxnSpPr>
            <a:cxnSpLocks/>
          </p:cNvCxnSpPr>
          <p:nvPr/>
        </p:nvCxnSpPr>
        <p:spPr>
          <a:xfrm>
            <a:off x="2856633" y="3077252"/>
            <a:ext cx="259102" cy="249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3810F45D-A900-45A0-BF3C-9B5182AA01C0}"/>
              </a:ext>
            </a:extLst>
          </p:cNvPr>
          <p:cNvSpPr txBox="1"/>
          <p:nvPr/>
        </p:nvSpPr>
        <p:spPr>
          <a:xfrm>
            <a:off x="4421960" y="2445935"/>
            <a:ext cx="2267352" cy="1384995"/>
          </a:xfrm>
          <a:prstGeom prst="rect">
            <a:avLst/>
          </a:prstGeom>
          <a:noFill/>
        </p:spPr>
        <p:txBody>
          <a:bodyPr wrap="none" rtlCol="0">
            <a:spAutoFit/>
          </a:bodyPr>
          <a:lstStyle/>
          <a:p>
            <a:r>
              <a:rPr lang="en-US" sz="1400" dirty="0"/>
              <a:t>if P(on) &lt; </a:t>
            </a:r>
            <a:r>
              <a:rPr lang="en-US" sz="1400" dirty="0" err="1"/>
              <a:t>off_threshold</a:t>
            </a:r>
            <a:r>
              <a:rPr lang="en-US" sz="1400" dirty="0"/>
              <a:t>:</a:t>
            </a:r>
          </a:p>
          <a:p>
            <a:r>
              <a:rPr lang="en-US" sz="1400" dirty="0"/>
              <a:t>     </a:t>
            </a:r>
            <a:r>
              <a:rPr lang="en-US" sz="1400" dirty="0" err="1"/>
              <a:t>ToggleLightOff</a:t>
            </a:r>
            <a:r>
              <a:rPr lang="en-US" sz="1400" dirty="0"/>
              <a:t>()</a:t>
            </a:r>
          </a:p>
          <a:p>
            <a:r>
              <a:rPr lang="en-US" sz="1400" dirty="0"/>
              <a:t>if P(on) &lt; </a:t>
            </a:r>
            <a:r>
              <a:rPr lang="en-US" sz="1400" dirty="0" err="1"/>
              <a:t>prompt_threshold</a:t>
            </a:r>
            <a:r>
              <a:rPr lang="en-US" sz="1400" dirty="0"/>
              <a:t>:</a:t>
            </a:r>
          </a:p>
          <a:p>
            <a:r>
              <a:rPr lang="en-US" sz="1400" dirty="0"/>
              <a:t>     </a:t>
            </a:r>
            <a:r>
              <a:rPr lang="en-US" sz="1400" dirty="0" err="1"/>
              <a:t>PromptLightOff</a:t>
            </a:r>
            <a:r>
              <a:rPr lang="en-US" sz="1400" dirty="0"/>
              <a:t>()</a:t>
            </a:r>
          </a:p>
          <a:p>
            <a:r>
              <a:rPr lang="en-US" sz="1400" dirty="0"/>
              <a:t>if P(on) &lt; </a:t>
            </a:r>
            <a:r>
              <a:rPr lang="en-US" sz="1400" dirty="0" err="1"/>
              <a:t>warn_threshold</a:t>
            </a:r>
            <a:r>
              <a:rPr lang="en-US" sz="1400" dirty="0"/>
              <a:t>:</a:t>
            </a:r>
          </a:p>
          <a:p>
            <a:r>
              <a:rPr lang="en-US" sz="1400" dirty="0"/>
              <a:t>     </a:t>
            </a:r>
            <a:r>
              <a:rPr lang="en-US" sz="1400" dirty="0" err="1"/>
              <a:t>WarnLightOff</a:t>
            </a:r>
            <a:r>
              <a:rPr lang="en-US" sz="1400" dirty="0"/>
              <a:t>()</a:t>
            </a:r>
          </a:p>
        </p:txBody>
      </p:sp>
      <p:sp>
        <p:nvSpPr>
          <p:cNvPr id="35" name="Rectangle 34">
            <a:extLst>
              <a:ext uri="{FF2B5EF4-FFF2-40B4-BE49-F238E27FC236}">
                <a16:creationId xmlns:a16="http://schemas.microsoft.com/office/drawing/2014/main" id="{EA55F33F-DA3D-42CF-9DDA-54F237729C51}"/>
              </a:ext>
            </a:extLst>
          </p:cNvPr>
          <p:cNvSpPr/>
          <p:nvPr/>
        </p:nvSpPr>
        <p:spPr>
          <a:xfrm>
            <a:off x="6825651" y="2431626"/>
            <a:ext cx="218425" cy="92117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24AF37D-578F-45BA-A420-19C7C89E4DA8}"/>
              </a:ext>
            </a:extLst>
          </p:cNvPr>
          <p:cNvSpPr/>
          <p:nvPr/>
        </p:nvSpPr>
        <p:spPr>
          <a:xfrm>
            <a:off x="6825651" y="3200277"/>
            <a:ext cx="218425" cy="15252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C23AF79B-D65D-4621-9B51-C11C7333B6E4}"/>
              </a:ext>
            </a:extLst>
          </p:cNvPr>
          <p:cNvSpPr txBox="1"/>
          <p:nvPr/>
        </p:nvSpPr>
        <p:spPr>
          <a:xfrm rot="5400000">
            <a:off x="6922688" y="2761407"/>
            <a:ext cx="490840" cy="261610"/>
          </a:xfrm>
          <a:prstGeom prst="rect">
            <a:avLst/>
          </a:prstGeom>
          <a:noFill/>
        </p:spPr>
        <p:txBody>
          <a:bodyPr wrap="none" rtlCol="0">
            <a:spAutoFit/>
          </a:bodyPr>
          <a:lstStyle/>
          <a:p>
            <a:r>
              <a:rPr lang="en-US" sz="1050" dirty="0">
                <a:solidFill>
                  <a:schemeClr val="bg1">
                    <a:lumMod val="50000"/>
                  </a:schemeClr>
                </a:solidFill>
              </a:rPr>
              <a:t>P(on)</a:t>
            </a:r>
          </a:p>
        </p:txBody>
      </p:sp>
      <p:sp>
        <p:nvSpPr>
          <p:cNvPr id="39" name="TextBox 38">
            <a:extLst>
              <a:ext uri="{FF2B5EF4-FFF2-40B4-BE49-F238E27FC236}">
                <a16:creationId xmlns:a16="http://schemas.microsoft.com/office/drawing/2014/main" id="{5F348DD4-FE90-412C-B955-9D54BAE5371D}"/>
              </a:ext>
            </a:extLst>
          </p:cNvPr>
          <p:cNvSpPr txBox="1"/>
          <p:nvPr/>
        </p:nvSpPr>
        <p:spPr>
          <a:xfrm>
            <a:off x="7005843" y="3221993"/>
            <a:ext cx="256802" cy="261610"/>
          </a:xfrm>
          <a:prstGeom prst="rect">
            <a:avLst/>
          </a:prstGeom>
          <a:noFill/>
        </p:spPr>
        <p:txBody>
          <a:bodyPr wrap="none" rtlCol="0">
            <a:spAutoFit/>
          </a:bodyPr>
          <a:lstStyle/>
          <a:p>
            <a:r>
              <a:rPr lang="en-US" sz="1100" dirty="0">
                <a:solidFill>
                  <a:schemeClr val="bg1">
                    <a:lumMod val="50000"/>
                  </a:schemeClr>
                </a:solidFill>
              </a:rPr>
              <a:t>0</a:t>
            </a:r>
          </a:p>
        </p:txBody>
      </p:sp>
      <p:sp>
        <p:nvSpPr>
          <p:cNvPr id="40" name="TextBox 39">
            <a:extLst>
              <a:ext uri="{FF2B5EF4-FFF2-40B4-BE49-F238E27FC236}">
                <a16:creationId xmlns:a16="http://schemas.microsoft.com/office/drawing/2014/main" id="{B4E640D9-FD65-43F9-81F5-5667EE2E0887}"/>
              </a:ext>
            </a:extLst>
          </p:cNvPr>
          <p:cNvSpPr txBox="1"/>
          <p:nvPr/>
        </p:nvSpPr>
        <p:spPr>
          <a:xfrm>
            <a:off x="7004671" y="2331439"/>
            <a:ext cx="256802" cy="261610"/>
          </a:xfrm>
          <a:prstGeom prst="rect">
            <a:avLst/>
          </a:prstGeom>
          <a:noFill/>
        </p:spPr>
        <p:txBody>
          <a:bodyPr wrap="none" rtlCol="0">
            <a:spAutoFit/>
          </a:bodyPr>
          <a:lstStyle/>
          <a:p>
            <a:r>
              <a:rPr lang="en-US" sz="1100" dirty="0">
                <a:solidFill>
                  <a:schemeClr val="bg1">
                    <a:lumMod val="50000"/>
                  </a:schemeClr>
                </a:solidFill>
              </a:rPr>
              <a:t>1</a:t>
            </a:r>
          </a:p>
        </p:txBody>
      </p:sp>
      <p:sp>
        <p:nvSpPr>
          <p:cNvPr id="45" name="Rectangle 44">
            <a:extLst>
              <a:ext uri="{FF2B5EF4-FFF2-40B4-BE49-F238E27FC236}">
                <a16:creationId xmlns:a16="http://schemas.microsoft.com/office/drawing/2014/main" id="{AE6366E3-2AC1-4B38-AA39-B4917284C5BC}"/>
              </a:ext>
            </a:extLst>
          </p:cNvPr>
          <p:cNvSpPr/>
          <p:nvPr/>
        </p:nvSpPr>
        <p:spPr>
          <a:xfrm>
            <a:off x="6826405" y="3036897"/>
            <a:ext cx="218425" cy="152522"/>
          </a:xfrm>
          <a:prstGeom prst="rect">
            <a:avLst/>
          </a:prstGeom>
          <a:solidFill>
            <a:schemeClr val="accent2">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885925C2-81F5-45AE-8E2F-0A16652BB85E}"/>
              </a:ext>
            </a:extLst>
          </p:cNvPr>
          <p:cNvSpPr/>
          <p:nvPr/>
        </p:nvSpPr>
        <p:spPr>
          <a:xfrm>
            <a:off x="6825651" y="2872209"/>
            <a:ext cx="218425" cy="168417"/>
          </a:xfrm>
          <a:prstGeom prst="rect">
            <a:avLst/>
          </a:prstGeom>
          <a:solidFill>
            <a:schemeClr val="accent1">
              <a:lumMod val="60000"/>
              <a:lumOff val="4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a:extLst>
              <a:ext uri="{FF2B5EF4-FFF2-40B4-BE49-F238E27FC236}">
                <a16:creationId xmlns:a16="http://schemas.microsoft.com/office/drawing/2014/main" id="{375D20AD-7DE7-409D-9CF1-F4FFC9CD79F6}"/>
              </a:ext>
            </a:extLst>
          </p:cNvPr>
          <p:cNvCxnSpPr>
            <a:cxnSpLocks/>
            <a:endCxn id="35" idx="1"/>
          </p:cNvCxnSpPr>
          <p:nvPr/>
        </p:nvCxnSpPr>
        <p:spPr>
          <a:xfrm flipV="1">
            <a:off x="6418814" y="2892213"/>
            <a:ext cx="406837" cy="55752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B32F60B3-CBBD-47C0-AB36-E65AE914ECA8}"/>
              </a:ext>
            </a:extLst>
          </p:cNvPr>
          <p:cNvCxnSpPr>
            <a:cxnSpLocks/>
          </p:cNvCxnSpPr>
          <p:nvPr/>
        </p:nvCxnSpPr>
        <p:spPr>
          <a:xfrm>
            <a:off x="6570814" y="3010227"/>
            <a:ext cx="195744" cy="124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94F80A9-480A-426E-B971-4F1B0CBFF1A7}"/>
              </a:ext>
            </a:extLst>
          </p:cNvPr>
          <p:cNvCxnSpPr>
            <a:cxnSpLocks/>
          </p:cNvCxnSpPr>
          <p:nvPr/>
        </p:nvCxnSpPr>
        <p:spPr>
          <a:xfrm>
            <a:off x="6295278" y="2681744"/>
            <a:ext cx="478053" cy="50172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D0C93887-7960-4B9E-815A-F0CD3656219B}"/>
              </a:ext>
            </a:extLst>
          </p:cNvPr>
          <p:cNvSpPr txBox="1"/>
          <p:nvPr/>
        </p:nvSpPr>
        <p:spPr>
          <a:xfrm>
            <a:off x="5011774" y="1750183"/>
            <a:ext cx="1386598" cy="276999"/>
          </a:xfrm>
          <a:prstGeom prst="rect">
            <a:avLst/>
          </a:prstGeom>
          <a:noFill/>
        </p:spPr>
        <p:txBody>
          <a:bodyPr wrap="none" rtlCol="0">
            <a:spAutoFit/>
          </a:bodyPr>
          <a:lstStyle/>
          <a:p>
            <a:r>
              <a:rPr lang="en-US" sz="1200" dirty="0">
                <a:solidFill>
                  <a:schemeClr val="bg1">
                    <a:lumMod val="50000"/>
                  </a:schemeClr>
                </a:solidFill>
              </a:rPr>
              <a:t>Blink Warning Light</a:t>
            </a:r>
          </a:p>
        </p:txBody>
      </p:sp>
      <p:sp>
        <p:nvSpPr>
          <p:cNvPr id="55" name="TextBox 54">
            <a:extLst>
              <a:ext uri="{FF2B5EF4-FFF2-40B4-BE49-F238E27FC236}">
                <a16:creationId xmlns:a16="http://schemas.microsoft.com/office/drawing/2014/main" id="{3022449D-17F7-4878-B9E9-E34EBD7AFA57}"/>
              </a:ext>
            </a:extLst>
          </p:cNvPr>
          <p:cNvSpPr txBox="1"/>
          <p:nvPr/>
        </p:nvSpPr>
        <p:spPr>
          <a:xfrm>
            <a:off x="4917993" y="1993091"/>
            <a:ext cx="1715791" cy="276999"/>
          </a:xfrm>
          <a:prstGeom prst="rect">
            <a:avLst/>
          </a:prstGeom>
          <a:noFill/>
        </p:spPr>
        <p:txBody>
          <a:bodyPr wrap="none" rtlCol="0">
            <a:spAutoFit/>
          </a:bodyPr>
          <a:lstStyle/>
          <a:p>
            <a:r>
              <a:rPr lang="en-US" sz="1200" dirty="0">
                <a:solidFill>
                  <a:schemeClr val="bg1">
                    <a:lumMod val="50000"/>
                  </a:schemeClr>
                </a:solidFill>
              </a:rPr>
              <a:t>Initiate Voice Interaction</a:t>
            </a:r>
          </a:p>
        </p:txBody>
      </p:sp>
      <p:cxnSp>
        <p:nvCxnSpPr>
          <p:cNvPr id="56" name="Straight Connector 55">
            <a:extLst>
              <a:ext uri="{FF2B5EF4-FFF2-40B4-BE49-F238E27FC236}">
                <a16:creationId xmlns:a16="http://schemas.microsoft.com/office/drawing/2014/main" id="{7102ADA7-1AC1-462D-A399-6E7BCE4AB18B}"/>
              </a:ext>
            </a:extLst>
          </p:cNvPr>
          <p:cNvCxnSpPr>
            <a:cxnSpLocks/>
          </p:cNvCxnSpPr>
          <p:nvPr/>
        </p:nvCxnSpPr>
        <p:spPr>
          <a:xfrm flipH="1" flipV="1">
            <a:off x="6540971" y="1937157"/>
            <a:ext cx="394920" cy="98892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9F46578-DD72-40F9-A671-E2CBCA5DCE6F}"/>
              </a:ext>
            </a:extLst>
          </p:cNvPr>
          <p:cNvCxnSpPr>
            <a:cxnSpLocks/>
          </p:cNvCxnSpPr>
          <p:nvPr/>
        </p:nvCxnSpPr>
        <p:spPr>
          <a:xfrm flipH="1" flipV="1">
            <a:off x="6511724" y="2194383"/>
            <a:ext cx="417394" cy="921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EAA2C3D4-51DB-484B-9D24-92632782BB33}"/>
              </a:ext>
            </a:extLst>
          </p:cNvPr>
          <p:cNvSpPr txBox="1"/>
          <p:nvPr/>
        </p:nvSpPr>
        <p:spPr>
          <a:xfrm>
            <a:off x="8171001" y="2462244"/>
            <a:ext cx="2961067" cy="1600438"/>
          </a:xfrm>
          <a:prstGeom prst="rect">
            <a:avLst/>
          </a:prstGeom>
          <a:noFill/>
        </p:spPr>
        <p:txBody>
          <a:bodyPr wrap="none" rtlCol="0">
            <a:spAutoFit/>
          </a:bodyPr>
          <a:lstStyle/>
          <a:p>
            <a:r>
              <a:rPr lang="en-US" sz="1400" dirty="0"/>
              <a:t>if P(on) &lt; </a:t>
            </a:r>
            <a:r>
              <a:rPr lang="en-US" sz="1400" dirty="0" err="1"/>
              <a:t>off_threshold</a:t>
            </a:r>
            <a:r>
              <a:rPr lang="en-US" sz="1400" dirty="0"/>
              <a:t>:</a:t>
            </a:r>
          </a:p>
          <a:p>
            <a:r>
              <a:rPr lang="en-US" sz="1400" dirty="0"/>
              <a:t>     if(timer) &gt; 5_minutes:</a:t>
            </a:r>
          </a:p>
          <a:p>
            <a:r>
              <a:rPr lang="en-US" sz="1400" dirty="0"/>
              <a:t>          </a:t>
            </a:r>
            <a:r>
              <a:rPr lang="en-US" sz="1400" dirty="0" err="1"/>
              <a:t>ToggleLightOff</a:t>
            </a:r>
            <a:r>
              <a:rPr lang="en-US" sz="1400" dirty="0"/>
              <a:t>()</a:t>
            </a:r>
          </a:p>
          <a:p>
            <a:r>
              <a:rPr lang="en-US" sz="1400" dirty="0"/>
              <a:t>else:</a:t>
            </a:r>
          </a:p>
          <a:p>
            <a:r>
              <a:rPr lang="en-US" sz="1400" dirty="0"/>
              <a:t>     </a:t>
            </a:r>
            <a:r>
              <a:rPr lang="en-US" sz="1400" dirty="0" err="1"/>
              <a:t>timer.reset</a:t>
            </a:r>
            <a:r>
              <a:rPr lang="en-US" sz="1400" dirty="0"/>
              <a:t>()</a:t>
            </a:r>
          </a:p>
          <a:p>
            <a:r>
              <a:rPr lang="en-US" sz="1400" dirty="0"/>
              <a:t>     if P(on) &gt; </a:t>
            </a:r>
            <a:r>
              <a:rPr lang="en-US" sz="1400" dirty="0" err="1"/>
              <a:t>aggressive_on_threshold</a:t>
            </a:r>
            <a:r>
              <a:rPr lang="en-US" sz="1400" dirty="0"/>
              <a:t>:</a:t>
            </a:r>
          </a:p>
          <a:p>
            <a:r>
              <a:rPr lang="en-US" sz="1400" dirty="0"/>
              <a:t>          </a:t>
            </a:r>
            <a:r>
              <a:rPr lang="en-US" sz="1400" dirty="0" err="1"/>
              <a:t>ToggleLightOn</a:t>
            </a:r>
            <a:r>
              <a:rPr lang="en-US" sz="1400" dirty="0"/>
              <a:t>()     </a:t>
            </a:r>
          </a:p>
        </p:txBody>
      </p:sp>
      <p:sp>
        <p:nvSpPr>
          <p:cNvPr id="65" name="Rectangle 64">
            <a:extLst>
              <a:ext uri="{FF2B5EF4-FFF2-40B4-BE49-F238E27FC236}">
                <a16:creationId xmlns:a16="http://schemas.microsoft.com/office/drawing/2014/main" id="{85872918-B54A-4FDD-A27F-9779CF048C16}"/>
              </a:ext>
            </a:extLst>
          </p:cNvPr>
          <p:cNvSpPr/>
          <p:nvPr/>
        </p:nvSpPr>
        <p:spPr>
          <a:xfrm>
            <a:off x="10764558" y="2431626"/>
            <a:ext cx="218425" cy="92117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4616829D-89F0-4259-9BF4-A815DA5333B4}"/>
              </a:ext>
            </a:extLst>
          </p:cNvPr>
          <p:cNvSpPr/>
          <p:nvPr/>
        </p:nvSpPr>
        <p:spPr>
          <a:xfrm>
            <a:off x="10764558" y="3200277"/>
            <a:ext cx="218425" cy="15252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2F32BD60-83CE-4035-8F11-F57466423222}"/>
              </a:ext>
            </a:extLst>
          </p:cNvPr>
          <p:cNvSpPr txBox="1"/>
          <p:nvPr/>
        </p:nvSpPr>
        <p:spPr>
          <a:xfrm rot="5400000">
            <a:off x="10861595" y="2761407"/>
            <a:ext cx="490840" cy="261610"/>
          </a:xfrm>
          <a:prstGeom prst="rect">
            <a:avLst/>
          </a:prstGeom>
          <a:noFill/>
        </p:spPr>
        <p:txBody>
          <a:bodyPr wrap="none" rtlCol="0">
            <a:spAutoFit/>
          </a:bodyPr>
          <a:lstStyle/>
          <a:p>
            <a:r>
              <a:rPr lang="en-US" sz="1050" dirty="0">
                <a:solidFill>
                  <a:schemeClr val="bg1">
                    <a:lumMod val="50000"/>
                  </a:schemeClr>
                </a:solidFill>
              </a:rPr>
              <a:t>P(on)</a:t>
            </a:r>
          </a:p>
        </p:txBody>
      </p:sp>
      <p:sp>
        <p:nvSpPr>
          <p:cNvPr id="68" name="TextBox 67">
            <a:extLst>
              <a:ext uri="{FF2B5EF4-FFF2-40B4-BE49-F238E27FC236}">
                <a16:creationId xmlns:a16="http://schemas.microsoft.com/office/drawing/2014/main" id="{A6DBBCE1-F984-44EB-9047-58AF2DF3D559}"/>
              </a:ext>
            </a:extLst>
          </p:cNvPr>
          <p:cNvSpPr txBox="1"/>
          <p:nvPr/>
        </p:nvSpPr>
        <p:spPr>
          <a:xfrm>
            <a:off x="10944750" y="3221993"/>
            <a:ext cx="256802" cy="261610"/>
          </a:xfrm>
          <a:prstGeom prst="rect">
            <a:avLst/>
          </a:prstGeom>
          <a:noFill/>
        </p:spPr>
        <p:txBody>
          <a:bodyPr wrap="none" rtlCol="0">
            <a:spAutoFit/>
          </a:bodyPr>
          <a:lstStyle/>
          <a:p>
            <a:r>
              <a:rPr lang="en-US" sz="1100" dirty="0">
                <a:solidFill>
                  <a:schemeClr val="bg1">
                    <a:lumMod val="50000"/>
                  </a:schemeClr>
                </a:solidFill>
              </a:rPr>
              <a:t>0</a:t>
            </a:r>
          </a:p>
        </p:txBody>
      </p:sp>
      <p:sp>
        <p:nvSpPr>
          <p:cNvPr id="69" name="TextBox 68">
            <a:extLst>
              <a:ext uri="{FF2B5EF4-FFF2-40B4-BE49-F238E27FC236}">
                <a16:creationId xmlns:a16="http://schemas.microsoft.com/office/drawing/2014/main" id="{0F28BD14-19BE-4BA4-916C-92F336C16060}"/>
              </a:ext>
            </a:extLst>
          </p:cNvPr>
          <p:cNvSpPr txBox="1"/>
          <p:nvPr/>
        </p:nvSpPr>
        <p:spPr>
          <a:xfrm>
            <a:off x="10943578" y="2331439"/>
            <a:ext cx="256802" cy="261610"/>
          </a:xfrm>
          <a:prstGeom prst="rect">
            <a:avLst/>
          </a:prstGeom>
          <a:noFill/>
        </p:spPr>
        <p:txBody>
          <a:bodyPr wrap="none" rtlCol="0">
            <a:spAutoFit/>
          </a:bodyPr>
          <a:lstStyle/>
          <a:p>
            <a:r>
              <a:rPr lang="en-US" sz="1100" dirty="0">
                <a:solidFill>
                  <a:schemeClr val="bg1">
                    <a:lumMod val="50000"/>
                  </a:schemeClr>
                </a:solidFill>
              </a:rPr>
              <a:t>1</a:t>
            </a:r>
          </a:p>
        </p:txBody>
      </p:sp>
      <p:cxnSp>
        <p:nvCxnSpPr>
          <p:cNvPr id="73" name="Straight Connector 72">
            <a:extLst>
              <a:ext uri="{FF2B5EF4-FFF2-40B4-BE49-F238E27FC236}">
                <a16:creationId xmlns:a16="http://schemas.microsoft.com/office/drawing/2014/main" id="{48E8087C-E518-491D-BB17-19313E1F114C}"/>
              </a:ext>
            </a:extLst>
          </p:cNvPr>
          <p:cNvCxnSpPr>
            <a:cxnSpLocks/>
          </p:cNvCxnSpPr>
          <p:nvPr/>
        </p:nvCxnSpPr>
        <p:spPr>
          <a:xfrm flipV="1">
            <a:off x="8880762" y="1937157"/>
            <a:ext cx="360818" cy="8642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42353959-E1F2-476D-B873-6016201A7F7A}"/>
              </a:ext>
            </a:extLst>
          </p:cNvPr>
          <p:cNvSpPr txBox="1"/>
          <p:nvPr/>
        </p:nvSpPr>
        <p:spPr>
          <a:xfrm>
            <a:off x="8734767" y="1671292"/>
            <a:ext cx="1343638" cy="276999"/>
          </a:xfrm>
          <a:prstGeom prst="rect">
            <a:avLst/>
          </a:prstGeom>
          <a:noFill/>
        </p:spPr>
        <p:txBody>
          <a:bodyPr wrap="none" rtlCol="0">
            <a:spAutoFit/>
          </a:bodyPr>
          <a:lstStyle/>
          <a:p>
            <a:r>
              <a:rPr lang="en-US" sz="1200" dirty="0">
                <a:solidFill>
                  <a:schemeClr val="bg1">
                    <a:lumMod val="50000"/>
                  </a:schemeClr>
                </a:solidFill>
              </a:rPr>
              <a:t>Extra Conservative</a:t>
            </a:r>
          </a:p>
        </p:txBody>
      </p:sp>
      <p:sp>
        <p:nvSpPr>
          <p:cNvPr id="76" name="Rectangle 75">
            <a:extLst>
              <a:ext uri="{FF2B5EF4-FFF2-40B4-BE49-F238E27FC236}">
                <a16:creationId xmlns:a16="http://schemas.microsoft.com/office/drawing/2014/main" id="{9DEA3838-F93A-4386-92ED-D64BB97FDACD}"/>
              </a:ext>
            </a:extLst>
          </p:cNvPr>
          <p:cNvSpPr/>
          <p:nvPr/>
        </p:nvSpPr>
        <p:spPr>
          <a:xfrm>
            <a:off x="10763098" y="2434308"/>
            <a:ext cx="218426" cy="430812"/>
          </a:xfrm>
          <a:prstGeom prst="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a:extLst>
              <a:ext uri="{FF2B5EF4-FFF2-40B4-BE49-F238E27FC236}">
                <a16:creationId xmlns:a16="http://schemas.microsoft.com/office/drawing/2014/main" id="{17E02F36-B8FF-499A-A272-591FB3F4327A}"/>
              </a:ext>
            </a:extLst>
          </p:cNvPr>
          <p:cNvCxnSpPr>
            <a:cxnSpLocks/>
          </p:cNvCxnSpPr>
          <p:nvPr/>
        </p:nvCxnSpPr>
        <p:spPr>
          <a:xfrm flipV="1">
            <a:off x="10078405" y="2865121"/>
            <a:ext cx="637007" cy="70442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A41FD69-FD3A-48E3-BE38-4DE573CB9199}"/>
              </a:ext>
            </a:extLst>
          </p:cNvPr>
          <p:cNvCxnSpPr>
            <a:cxnSpLocks/>
          </p:cNvCxnSpPr>
          <p:nvPr/>
        </p:nvCxnSpPr>
        <p:spPr>
          <a:xfrm>
            <a:off x="9889065" y="2926080"/>
            <a:ext cx="778933" cy="27419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83" name="Chart 82">
            <a:extLst>
              <a:ext uri="{FF2B5EF4-FFF2-40B4-BE49-F238E27FC236}">
                <a16:creationId xmlns:a16="http://schemas.microsoft.com/office/drawing/2014/main" id="{FC985575-35E0-4170-970A-DA757D5EBBBA}"/>
              </a:ext>
            </a:extLst>
          </p:cNvPr>
          <p:cNvGraphicFramePr>
            <a:graphicFrameLocks/>
          </p:cNvGraphicFramePr>
          <p:nvPr>
            <p:extLst>
              <p:ext uri="{D42A27DB-BD31-4B8C-83A1-F6EECF244321}">
                <p14:modId xmlns:p14="http://schemas.microsoft.com/office/powerpoint/2010/main" val="3711763208"/>
              </p:ext>
            </p:extLst>
          </p:nvPr>
        </p:nvGraphicFramePr>
        <p:xfrm>
          <a:off x="1405042" y="5339942"/>
          <a:ext cx="9177337" cy="1408368"/>
        </p:xfrm>
        <a:graphic>
          <a:graphicData uri="http://schemas.openxmlformats.org/drawingml/2006/chart">
            <c:chart xmlns:c="http://schemas.openxmlformats.org/drawingml/2006/chart" xmlns:r="http://schemas.openxmlformats.org/officeDocument/2006/relationships" r:id="rId2"/>
          </a:graphicData>
        </a:graphic>
      </p:graphicFrame>
      <p:pic>
        <p:nvPicPr>
          <p:cNvPr id="85" name="Graphic 84" descr="Lightbulb">
            <a:extLst>
              <a:ext uri="{FF2B5EF4-FFF2-40B4-BE49-F238E27FC236}">
                <a16:creationId xmlns:a16="http://schemas.microsoft.com/office/drawing/2014/main" id="{CA0DCADF-037D-428D-98E5-21E252E68E9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8438" y="4187825"/>
            <a:ext cx="189391" cy="189391"/>
          </a:xfrm>
          <a:prstGeom prst="rect">
            <a:avLst/>
          </a:prstGeom>
        </p:spPr>
      </p:pic>
      <p:pic>
        <p:nvPicPr>
          <p:cNvPr id="86" name="Graphic 85" descr="Lightbulb">
            <a:extLst>
              <a:ext uri="{FF2B5EF4-FFF2-40B4-BE49-F238E27FC236}">
                <a16:creationId xmlns:a16="http://schemas.microsoft.com/office/drawing/2014/main" id="{9500CD32-1B22-4C96-8E50-6BA76AD066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94835" y="4178339"/>
            <a:ext cx="189391" cy="189391"/>
          </a:xfrm>
          <a:prstGeom prst="rect">
            <a:avLst/>
          </a:prstGeom>
        </p:spPr>
      </p:pic>
      <p:pic>
        <p:nvPicPr>
          <p:cNvPr id="87" name="Graphic 86" descr="Lightbulb">
            <a:extLst>
              <a:ext uri="{FF2B5EF4-FFF2-40B4-BE49-F238E27FC236}">
                <a16:creationId xmlns:a16="http://schemas.microsoft.com/office/drawing/2014/main" id="{4C8FA9A4-455C-47D7-A87C-A71B0BC213A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89216" y="4187825"/>
            <a:ext cx="189391" cy="189391"/>
          </a:xfrm>
          <a:prstGeom prst="rect">
            <a:avLst/>
          </a:prstGeom>
        </p:spPr>
      </p:pic>
      <p:pic>
        <p:nvPicPr>
          <p:cNvPr id="88" name="Graphic 87" descr="Lightbulb">
            <a:extLst>
              <a:ext uri="{FF2B5EF4-FFF2-40B4-BE49-F238E27FC236}">
                <a16:creationId xmlns:a16="http://schemas.microsoft.com/office/drawing/2014/main" id="{7C3129F3-4FF0-4CE6-B3ED-C81EAF5CF0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34456" y="4190912"/>
            <a:ext cx="189391" cy="189391"/>
          </a:xfrm>
          <a:prstGeom prst="rect">
            <a:avLst/>
          </a:prstGeom>
        </p:spPr>
      </p:pic>
      <p:pic>
        <p:nvPicPr>
          <p:cNvPr id="89" name="Graphic 88" descr="Lightbulb">
            <a:extLst>
              <a:ext uri="{FF2B5EF4-FFF2-40B4-BE49-F238E27FC236}">
                <a16:creationId xmlns:a16="http://schemas.microsoft.com/office/drawing/2014/main" id="{6AC0C39F-D743-484E-B510-0CE68A9A5C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50892" y="4187825"/>
            <a:ext cx="189391" cy="189391"/>
          </a:xfrm>
          <a:prstGeom prst="rect">
            <a:avLst/>
          </a:prstGeom>
        </p:spPr>
      </p:pic>
      <p:pic>
        <p:nvPicPr>
          <p:cNvPr id="90" name="Graphic 89" descr="Lightbulb">
            <a:extLst>
              <a:ext uri="{FF2B5EF4-FFF2-40B4-BE49-F238E27FC236}">
                <a16:creationId xmlns:a16="http://schemas.microsoft.com/office/drawing/2014/main" id="{D4895700-EA22-4B4C-9561-2DCE720976F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96264" y="4185581"/>
            <a:ext cx="189391" cy="189391"/>
          </a:xfrm>
          <a:prstGeom prst="rect">
            <a:avLst/>
          </a:prstGeom>
        </p:spPr>
      </p:pic>
      <p:pic>
        <p:nvPicPr>
          <p:cNvPr id="91" name="Graphic 90" descr="Lightbulb">
            <a:extLst>
              <a:ext uri="{FF2B5EF4-FFF2-40B4-BE49-F238E27FC236}">
                <a16:creationId xmlns:a16="http://schemas.microsoft.com/office/drawing/2014/main" id="{2BD828C5-993A-41EF-A72F-12B202D6F8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34586" y="4185581"/>
            <a:ext cx="189391" cy="189391"/>
          </a:xfrm>
          <a:prstGeom prst="rect">
            <a:avLst/>
          </a:prstGeom>
        </p:spPr>
      </p:pic>
      <p:pic>
        <p:nvPicPr>
          <p:cNvPr id="107" name="Graphic 106" descr="Lightbulb">
            <a:extLst>
              <a:ext uri="{FF2B5EF4-FFF2-40B4-BE49-F238E27FC236}">
                <a16:creationId xmlns:a16="http://schemas.microsoft.com/office/drawing/2014/main" id="{B59A7203-4585-494F-A42B-71DDED0898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72908" y="4185563"/>
            <a:ext cx="189391" cy="189391"/>
          </a:xfrm>
          <a:prstGeom prst="rect">
            <a:avLst/>
          </a:prstGeom>
        </p:spPr>
      </p:pic>
      <p:pic>
        <p:nvPicPr>
          <p:cNvPr id="108" name="Graphic 107" descr="Lightbulb">
            <a:extLst>
              <a:ext uri="{FF2B5EF4-FFF2-40B4-BE49-F238E27FC236}">
                <a16:creationId xmlns:a16="http://schemas.microsoft.com/office/drawing/2014/main" id="{92FF9B11-B99E-48F0-88E7-0756070B5A6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19305" y="4183892"/>
            <a:ext cx="189391" cy="189391"/>
          </a:xfrm>
          <a:prstGeom prst="rect">
            <a:avLst/>
          </a:prstGeom>
        </p:spPr>
      </p:pic>
      <p:pic>
        <p:nvPicPr>
          <p:cNvPr id="109" name="Graphic 108" descr="Lightbulb">
            <a:extLst>
              <a:ext uri="{FF2B5EF4-FFF2-40B4-BE49-F238E27FC236}">
                <a16:creationId xmlns:a16="http://schemas.microsoft.com/office/drawing/2014/main" id="{496593C7-1EC9-4D76-9274-D784D7F44A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13686" y="4185563"/>
            <a:ext cx="189391" cy="189391"/>
          </a:xfrm>
          <a:prstGeom prst="rect">
            <a:avLst/>
          </a:prstGeom>
        </p:spPr>
      </p:pic>
      <p:pic>
        <p:nvPicPr>
          <p:cNvPr id="110" name="Graphic 109" descr="Lightbulb">
            <a:extLst>
              <a:ext uri="{FF2B5EF4-FFF2-40B4-BE49-F238E27FC236}">
                <a16:creationId xmlns:a16="http://schemas.microsoft.com/office/drawing/2014/main" id="{37B4FF7E-84CF-4593-821F-E75203C446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58926" y="4188650"/>
            <a:ext cx="189391" cy="189391"/>
          </a:xfrm>
          <a:prstGeom prst="rect">
            <a:avLst/>
          </a:prstGeom>
        </p:spPr>
      </p:pic>
      <p:pic>
        <p:nvPicPr>
          <p:cNvPr id="111" name="Graphic 110" descr="Lightbulb">
            <a:extLst>
              <a:ext uri="{FF2B5EF4-FFF2-40B4-BE49-F238E27FC236}">
                <a16:creationId xmlns:a16="http://schemas.microsoft.com/office/drawing/2014/main" id="{F21262D5-3A51-4AEC-A6A1-2DA151A05A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75362" y="4185563"/>
            <a:ext cx="189391" cy="189391"/>
          </a:xfrm>
          <a:prstGeom prst="rect">
            <a:avLst/>
          </a:prstGeom>
        </p:spPr>
      </p:pic>
      <p:pic>
        <p:nvPicPr>
          <p:cNvPr id="112" name="Graphic 111" descr="Lightbulb">
            <a:extLst>
              <a:ext uri="{FF2B5EF4-FFF2-40B4-BE49-F238E27FC236}">
                <a16:creationId xmlns:a16="http://schemas.microsoft.com/office/drawing/2014/main" id="{B9F4BE0B-002F-4C4A-8C45-65AA43F40A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20734" y="4183319"/>
            <a:ext cx="189391" cy="189391"/>
          </a:xfrm>
          <a:prstGeom prst="rect">
            <a:avLst/>
          </a:prstGeom>
        </p:spPr>
      </p:pic>
      <p:pic>
        <p:nvPicPr>
          <p:cNvPr id="113" name="Graphic 112" descr="Lightbulb">
            <a:extLst>
              <a:ext uri="{FF2B5EF4-FFF2-40B4-BE49-F238E27FC236}">
                <a16:creationId xmlns:a16="http://schemas.microsoft.com/office/drawing/2014/main" id="{1552CF78-CB32-4AAF-9963-A10DD7BEB3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59056" y="4183319"/>
            <a:ext cx="189391" cy="189391"/>
          </a:xfrm>
          <a:prstGeom prst="rect">
            <a:avLst/>
          </a:prstGeom>
        </p:spPr>
      </p:pic>
      <p:pic>
        <p:nvPicPr>
          <p:cNvPr id="114" name="Graphic 113" descr="Lightbulb">
            <a:extLst>
              <a:ext uri="{FF2B5EF4-FFF2-40B4-BE49-F238E27FC236}">
                <a16:creationId xmlns:a16="http://schemas.microsoft.com/office/drawing/2014/main" id="{148A3DEC-26B9-4ABE-96EC-CA5EE0C6CA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57169" y="4184817"/>
            <a:ext cx="189391" cy="189391"/>
          </a:xfrm>
          <a:prstGeom prst="rect">
            <a:avLst/>
          </a:prstGeom>
        </p:spPr>
      </p:pic>
      <p:pic>
        <p:nvPicPr>
          <p:cNvPr id="115" name="Graphic 114" descr="Lightbulb">
            <a:extLst>
              <a:ext uri="{FF2B5EF4-FFF2-40B4-BE49-F238E27FC236}">
                <a16:creationId xmlns:a16="http://schemas.microsoft.com/office/drawing/2014/main" id="{15FCBAFE-50EB-47F2-A7EE-FCBFE60EEE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03566" y="4183146"/>
            <a:ext cx="189391" cy="189391"/>
          </a:xfrm>
          <a:prstGeom prst="rect">
            <a:avLst/>
          </a:prstGeom>
        </p:spPr>
      </p:pic>
      <p:pic>
        <p:nvPicPr>
          <p:cNvPr id="116" name="Graphic 115" descr="Lightbulb">
            <a:extLst>
              <a:ext uri="{FF2B5EF4-FFF2-40B4-BE49-F238E27FC236}">
                <a16:creationId xmlns:a16="http://schemas.microsoft.com/office/drawing/2014/main" id="{7A9B42EF-C8DE-47E3-86BC-F2C310D2727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97947" y="4184817"/>
            <a:ext cx="189391" cy="189391"/>
          </a:xfrm>
          <a:prstGeom prst="rect">
            <a:avLst/>
          </a:prstGeom>
        </p:spPr>
      </p:pic>
      <p:pic>
        <p:nvPicPr>
          <p:cNvPr id="117" name="Graphic 116" descr="Lightbulb">
            <a:extLst>
              <a:ext uri="{FF2B5EF4-FFF2-40B4-BE49-F238E27FC236}">
                <a16:creationId xmlns:a16="http://schemas.microsoft.com/office/drawing/2014/main" id="{EA97BEB4-24BA-4412-9988-9087A4CCAA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43187" y="4187904"/>
            <a:ext cx="189391" cy="189391"/>
          </a:xfrm>
          <a:prstGeom prst="rect">
            <a:avLst/>
          </a:prstGeom>
        </p:spPr>
      </p:pic>
      <p:pic>
        <p:nvPicPr>
          <p:cNvPr id="118" name="Graphic 117" descr="Lightbulb">
            <a:extLst>
              <a:ext uri="{FF2B5EF4-FFF2-40B4-BE49-F238E27FC236}">
                <a16:creationId xmlns:a16="http://schemas.microsoft.com/office/drawing/2014/main" id="{1D15645E-F0BC-4B6E-8475-27D3628296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59623" y="4184817"/>
            <a:ext cx="189391" cy="189391"/>
          </a:xfrm>
          <a:prstGeom prst="rect">
            <a:avLst/>
          </a:prstGeom>
        </p:spPr>
      </p:pic>
      <p:pic>
        <p:nvPicPr>
          <p:cNvPr id="119" name="Graphic 118" descr="Lightbulb">
            <a:extLst>
              <a:ext uri="{FF2B5EF4-FFF2-40B4-BE49-F238E27FC236}">
                <a16:creationId xmlns:a16="http://schemas.microsoft.com/office/drawing/2014/main" id="{1B899CE9-1705-42EA-980A-4A3570EA7B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04995" y="4182573"/>
            <a:ext cx="189391" cy="189391"/>
          </a:xfrm>
          <a:prstGeom prst="rect">
            <a:avLst/>
          </a:prstGeom>
        </p:spPr>
      </p:pic>
      <p:pic>
        <p:nvPicPr>
          <p:cNvPr id="120" name="Graphic 119" descr="Lightbulb">
            <a:extLst>
              <a:ext uri="{FF2B5EF4-FFF2-40B4-BE49-F238E27FC236}">
                <a16:creationId xmlns:a16="http://schemas.microsoft.com/office/drawing/2014/main" id="{45FD573B-EA16-416F-9438-60B6A68D43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943317" y="4182573"/>
            <a:ext cx="189391" cy="189391"/>
          </a:xfrm>
          <a:prstGeom prst="rect">
            <a:avLst/>
          </a:prstGeom>
        </p:spPr>
      </p:pic>
      <p:pic>
        <p:nvPicPr>
          <p:cNvPr id="121" name="Graphic 120" descr="Lightbulb">
            <a:extLst>
              <a:ext uri="{FF2B5EF4-FFF2-40B4-BE49-F238E27FC236}">
                <a16:creationId xmlns:a16="http://schemas.microsoft.com/office/drawing/2014/main" id="{58C0EF68-8C89-4CD8-8E2E-D6522D7A5E4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76941" y="4168059"/>
            <a:ext cx="189391" cy="189391"/>
          </a:xfrm>
          <a:prstGeom prst="rect">
            <a:avLst/>
          </a:prstGeom>
        </p:spPr>
      </p:pic>
      <p:pic>
        <p:nvPicPr>
          <p:cNvPr id="122" name="Graphic 121" descr="Lightbulb">
            <a:extLst>
              <a:ext uri="{FF2B5EF4-FFF2-40B4-BE49-F238E27FC236}">
                <a16:creationId xmlns:a16="http://schemas.microsoft.com/office/drawing/2014/main" id="{A121F9EA-DDAF-43F7-B37E-91767CE284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23338" y="4174203"/>
            <a:ext cx="189391" cy="189391"/>
          </a:xfrm>
          <a:prstGeom prst="rect">
            <a:avLst/>
          </a:prstGeom>
        </p:spPr>
      </p:pic>
      <p:pic>
        <p:nvPicPr>
          <p:cNvPr id="124" name="Graphic 123" descr="Lightbulb">
            <a:extLst>
              <a:ext uri="{FF2B5EF4-FFF2-40B4-BE49-F238E27FC236}">
                <a16:creationId xmlns:a16="http://schemas.microsoft.com/office/drawing/2014/main" id="{147235C0-212F-48EB-B075-58905E9044D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62959" y="4163331"/>
            <a:ext cx="189391" cy="189391"/>
          </a:xfrm>
          <a:prstGeom prst="rect">
            <a:avLst/>
          </a:prstGeom>
        </p:spPr>
      </p:pic>
      <p:pic>
        <p:nvPicPr>
          <p:cNvPr id="125" name="Graphic 124" descr="Lightbulb">
            <a:extLst>
              <a:ext uri="{FF2B5EF4-FFF2-40B4-BE49-F238E27FC236}">
                <a16:creationId xmlns:a16="http://schemas.microsoft.com/office/drawing/2014/main" id="{E4FECD0D-2055-4338-A67C-C60BC82161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79395" y="4168059"/>
            <a:ext cx="189391" cy="189391"/>
          </a:xfrm>
          <a:prstGeom prst="rect">
            <a:avLst/>
          </a:prstGeom>
        </p:spPr>
      </p:pic>
      <p:pic>
        <p:nvPicPr>
          <p:cNvPr id="128" name="Graphic 127" descr="Lightbulb">
            <a:extLst>
              <a:ext uri="{FF2B5EF4-FFF2-40B4-BE49-F238E27FC236}">
                <a16:creationId xmlns:a16="http://schemas.microsoft.com/office/drawing/2014/main" id="{27F80F07-DD66-4074-BD0F-BD8E427C6F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348438" y="4580875"/>
            <a:ext cx="189391" cy="189391"/>
          </a:xfrm>
          <a:prstGeom prst="rect">
            <a:avLst/>
          </a:prstGeom>
        </p:spPr>
      </p:pic>
      <p:pic>
        <p:nvPicPr>
          <p:cNvPr id="129" name="Graphic 128" descr="Lightbulb">
            <a:extLst>
              <a:ext uri="{FF2B5EF4-FFF2-40B4-BE49-F238E27FC236}">
                <a16:creationId xmlns:a16="http://schemas.microsoft.com/office/drawing/2014/main" id="{DC59B77D-594F-40AB-B4B5-C52C7E16A8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94835" y="4571389"/>
            <a:ext cx="189391" cy="189391"/>
          </a:xfrm>
          <a:prstGeom prst="rect">
            <a:avLst/>
          </a:prstGeom>
        </p:spPr>
      </p:pic>
      <p:pic>
        <p:nvPicPr>
          <p:cNvPr id="130" name="Graphic 129" descr="Lightbulb">
            <a:extLst>
              <a:ext uri="{FF2B5EF4-FFF2-40B4-BE49-F238E27FC236}">
                <a16:creationId xmlns:a16="http://schemas.microsoft.com/office/drawing/2014/main" id="{AE40DB9C-2255-4F8C-BB67-38FEABD5E28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89216" y="4580875"/>
            <a:ext cx="189391" cy="189391"/>
          </a:xfrm>
          <a:prstGeom prst="rect">
            <a:avLst/>
          </a:prstGeom>
        </p:spPr>
      </p:pic>
      <p:pic>
        <p:nvPicPr>
          <p:cNvPr id="131" name="Graphic 130" descr="Lightbulb">
            <a:extLst>
              <a:ext uri="{FF2B5EF4-FFF2-40B4-BE49-F238E27FC236}">
                <a16:creationId xmlns:a16="http://schemas.microsoft.com/office/drawing/2014/main" id="{DC8C1C29-D71D-45BF-9253-4D51589B90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34456" y="4583962"/>
            <a:ext cx="189391" cy="189391"/>
          </a:xfrm>
          <a:prstGeom prst="rect">
            <a:avLst/>
          </a:prstGeom>
        </p:spPr>
      </p:pic>
      <p:pic>
        <p:nvPicPr>
          <p:cNvPr id="132" name="Graphic 131" descr="Lightbulb">
            <a:extLst>
              <a:ext uri="{FF2B5EF4-FFF2-40B4-BE49-F238E27FC236}">
                <a16:creationId xmlns:a16="http://schemas.microsoft.com/office/drawing/2014/main" id="{555EBDD6-85AB-4B8C-B66F-001B6019FE2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350892" y="4580875"/>
            <a:ext cx="189391" cy="189391"/>
          </a:xfrm>
          <a:prstGeom prst="rect">
            <a:avLst/>
          </a:prstGeom>
        </p:spPr>
      </p:pic>
      <p:pic>
        <p:nvPicPr>
          <p:cNvPr id="133" name="Graphic 132" descr="Lightbulb">
            <a:extLst>
              <a:ext uri="{FF2B5EF4-FFF2-40B4-BE49-F238E27FC236}">
                <a16:creationId xmlns:a16="http://schemas.microsoft.com/office/drawing/2014/main" id="{8D99B457-32B4-457F-A6D6-B2EE36C47CE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996264" y="4578631"/>
            <a:ext cx="189391" cy="189391"/>
          </a:xfrm>
          <a:prstGeom prst="rect">
            <a:avLst/>
          </a:prstGeom>
        </p:spPr>
      </p:pic>
      <p:pic>
        <p:nvPicPr>
          <p:cNvPr id="134" name="Graphic 133" descr="Lightbulb">
            <a:extLst>
              <a:ext uri="{FF2B5EF4-FFF2-40B4-BE49-F238E27FC236}">
                <a16:creationId xmlns:a16="http://schemas.microsoft.com/office/drawing/2014/main" id="{EA7CC9B0-0853-4999-8DFB-696373F8A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34586" y="4578631"/>
            <a:ext cx="189391" cy="189391"/>
          </a:xfrm>
          <a:prstGeom prst="rect">
            <a:avLst/>
          </a:prstGeom>
        </p:spPr>
      </p:pic>
      <p:pic>
        <p:nvPicPr>
          <p:cNvPr id="135" name="Graphic 134" descr="Lightbulb">
            <a:extLst>
              <a:ext uri="{FF2B5EF4-FFF2-40B4-BE49-F238E27FC236}">
                <a16:creationId xmlns:a16="http://schemas.microsoft.com/office/drawing/2014/main" id="{32B43BCE-87BA-4A59-A478-1BFA535DC4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2908" y="4578613"/>
            <a:ext cx="189391" cy="189391"/>
          </a:xfrm>
          <a:prstGeom prst="rect">
            <a:avLst/>
          </a:prstGeom>
        </p:spPr>
      </p:pic>
      <p:pic>
        <p:nvPicPr>
          <p:cNvPr id="136" name="Graphic 135" descr="Lightbulb">
            <a:extLst>
              <a:ext uri="{FF2B5EF4-FFF2-40B4-BE49-F238E27FC236}">
                <a16:creationId xmlns:a16="http://schemas.microsoft.com/office/drawing/2014/main" id="{D431D9DA-9A3C-4CE3-A4E4-DD01858FDA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19305" y="4576942"/>
            <a:ext cx="189391" cy="189391"/>
          </a:xfrm>
          <a:prstGeom prst="rect">
            <a:avLst/>
          </a:prstGeom>
        </p:spPr>
      </p:pic>
      <p:pic>
        <p:nvPicPr>
          <p:cNvPr id="137" name="Graphic 136" descr="Lightbulb">
            <a:extLst>
              <a:ext uri="{FF2B5EF4-FFF2-40B4-BE49-F238E27FC236}">
                <a16:creationId xmlns:a16="http://schemas.microsoft.com/office/drawing/2014/main" id="{5C5F1189-306E-455F-A1F4-9422A0F752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13686" y="4578613"/>
            <a:ext cx="189391" cy="189391"/>
          </a:xfrm>
          <a:prstGeom prst="rect">
            <a:avLst/>
          </a:prstGeom>
        </p:spPr>
      </p:pic>
      <p:pic>
        <p:nvPicPr>
          <p:cNvPr id="138" name="Graphic 137" descr="Lightbulb">
            <a:extLst>
              <a:ext uri="{FF2B5EF4-FFF2-40B4-BE49-F238E27FC236}">
                <a16:creationId xmlns:a16="http://schemas.microsoft.com/office/drawing/2014/main" id="{AB3C6475-AED8-4DD2-A180-31782040D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58926" y="4581700"/>
            <a:ext cx="189391" cy="189391"/>
          </a:xfrm>
          <a:prstGeom prst="rect">
            <a:avLst/>
          </a:prstGeom>
        </p:spPr>
      </p:pic>
      <p:pic>
        <p:nvPicPr>
          <p:cNvPr id="139" name="Graphic 138" descr="Lightbulb">
            <a:extLst>
              <a:ext uri="{FF2B5EF4-FFF2-40B4-BE49-F238E27FC236}">
                <a16:creationId xmlns:a16="http://schemas.microsoft.com/office/drawing/2014/main" id="{30510A6C-44B4-45E3-BC86-4B1323C8DE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75362" y="4578613"/>
            <a:ext cx="189391" cy="189391"/>
          </a:xfrm>
          <a:prstGeom prst="rect">
            <a:avLst/>
          </a:prstGeom>
        </p:spPr>
      </p:pic>
      <p:pic>
        <p:nvPicPr>
          <p:cNvPr id="140" name="Graphic 139" descr="Lightbulb">
            <a:extLst>
              <a:ext uri="{FF2B5EF4-FFF2-40B4-BE49-F238E27FC236}">
                <a16:creationId xmlns:a16="http://schemas.microsoft.com/office/drawing/2014/main" id="{77D0AF85-1CEB-4B53-BD21-95C6C86692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20734" y="4576369"/>
            <a:ext cx="189391" cy="189391"/>
          </a:xfrm>
          <a:prstGeom prst="rect">
            <a:avLst/>
          </a:prstGeom>
        </p:spPr>
      </p:pic>
      <p:pic>
        <p:nvPicPr>
          <p:cNvPr id="141" name="Graphic 140" descr="Lightbulb">
            <a:extLst>
              <a:ext uri="{FF2B5EF4-FFF2-40B4-BE49-F238E27FC236}">
                <a16:creationId xmlns:a16="http://schemas.microsoft.com/office/drawing/2014/main" id="{89FBBD18-778A-42BC-B508-6B7303A23B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59056" y="4576369"/>
            <a:ext cx="189391" cy="189391"/>
          </a:xfrm>
          <a:prstGeom prst="rect">
            <a:avLst/>
          </a:prstGeom>
        </p:spPr>
      </p:pic>
      <p:pic>
        <p:nvPicPr>
          <p:cNvPr id="142" name="Graphic 141" descr="Lightbulb">
            <a:extLst>
              <a:ext uri="{FF2B5EF4-FFF2-40B4-BE49-F238E27FC236}">
                <a16:creationId xmlns:a16="http://schemas.microsoft.com/office/drawing/2014/main" id="{C7B051FB-A251-427B-8004-303526ABA3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57169" y="4577867"/>
            <a:ext cx="189391" cy="189391"/>
          </a:xfrm>
          <a:prstGeom prst="rect">
            <a:avLst/>
          </a:prstGeom>
        </p:spPr>
      </p:pic>
      <p:pic>
        <p:nvPicPr>
          <p:cNvPr id="143" name="Graphic 142" descr="Lightbulb">
            <a:extLst>
              <a:ext uri="{FF2B5EF4-FFF2-40B4-BE49-F238E27FC236}">
                <a16:creationId xmlns:a16="http://schemas.microsoft.com/office/drawing/2014/main" id="{69AB7898-35CC-4512-B326-A034E83459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03566" y="4576196"/>
            <a:ext cx="189391" cy="189391"/>
          </a:xfrm>
          <a:prstGeom prst="rect">
            <a:avLst/>
          </a:prstGeom>
        </p:spPr>
      </p:pic>
      <p:pic>
        <p:nvPicPr>
          <p:cNvPr id="144" name="Graphic 143" descr="Lightbulb">
            <a:extLst>
              <a:ext uri="{FF2B5EF4-FFF2-40B4-BE49-F238E27FC236}">
                <a16:creationId xmlns:a16="http://schemas.microsoft.com/office/drawing/2014/main" id="{D208B31F-8735-4E38-85F6-C899711FF6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97947" y="4577867"/>
            <a:ext cx="189391" cy="189391"/>
          </a:xfrm>
          <a:prstGeom prst="rect">
            <a:avLst/>
          </a:prstGeom>
        </p:spPr>
      </p:pic>
      <p:pic>
        <p:nvPicPr>
          <p:cNvPr id="145" name="Graphic 144" descr="Lightbulb">
            <a:extLst>
              <a:ext uri="{FF2B5EF4-FFF2-40B4-BE49-F238E27FC236}">
                <a16:creationId xmlns:a16="http://schemas.microsoft.com/office/drawing/2014/main" id="{AEDFFA6A-1274-45CB-BEC7-BAA347081D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43187" y="4580954"/>
            <a:ext cx="189391" cy="189391"/>
          </a:xfrm>
          <a:prstGeom prst="rect">
            <a:avLst/>
          </a:prstGeom>
        </p:spPr>
      </p:pic>
      <p:pic>
        <p:nvPicPr>
          <p:cNvPr id="146" name="Graphic 145" descr="Lightbulb">
            <a:extLst>
              <a:ext uri="{FF2B5EF4-FFF2-40B4-BE49-F238E27FC236}">
                <a16:creationId xmlns:a16="http://schemas.microsoft.com/office/drawing/2014/main" id="{900ACEA3-C604-470A-BE89-370FFBC1A9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59623" y="4577867"/>
            <a:ext cx="189391" cy="189391"/>
          </a:xfrm>
          <a:prstGeom prst="rect">
            <a:avLst/>
          </a:prstGeom>
        </p:spPr>
      </p:pic>
      <p:pic>
        <p:nvPicPr>
          <p:cNvPr id="147" name="Graphic 146" descr="Lightbulb">
            <a:extLst>
              <a:ext uri="{FF2B5EF4-FFF2-40B4-BE49-F238E27FC236}">
                <a16:creationId xmlns:a16="http://schemas.microsoft.com/office/drawing/2014/main" id="{AD4F5E1F-49A4-4314-B783-F75052913F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4995" y="4575623"/>
            <a:ext cx="189391" cy="189391"/>
          </a:xfrm>
          <a:prstGeom prst="rect">
            <a:avLst/>
          </a:prstGeom>
        </p:spPr>
      </p:pic>
      <p:pic>
        <p:nvPicPr>
          <p:cNvPr id="148" name="Graphic 147" descr="Lightbulb">
            <a:extLst>
              <a:ext uri="{FF2B5EF4-FFF2-40B4-BE49-F238E27FC236}">
                <a16:creationId xmlns:a16="http://schemas.microsoft.com/office/drawing/2014/main" id="{3EB8F95F-6FE8-40FA-8FE9-AC330D6E0F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43317" y="4575623"/>
            <a:ext cx="189391" cy="189391"/>
          </a:xfrm>
          <a:prstGeom prst="rect">
            <a:avLst/>
          </a:prstGeom>
        </p:spPr>
      </p:pic>
      <p:pic>
        <p:nvPicPr>
          <p:cNvPr id="149" name="Graphic 148" descr="Lightbulb">
            <a:extLst>
              <a:ext uri="{FF2B5EF4-FFF2-40B4-BE49-F238E27FC236}">
                <a16:creationId xmlns:a16="http://schemas.microsoft.com/office/drawing/2014/main" id="{0102CCFE-F0C9-412D-9FCA-C20C599EAF2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76941" y="4561109"/>
            <a:ext cx="189391" cy="189391"/>
          </a:xfrm>
          <a:prstGeom prst="rect">
            <a:avLst/>
          </a:prstGeom>
        </p:spPr>
      </p:pic>
      <p:pic>
        <p:nvPicPr>
          <p:cNvPr id="150" name="Graphic 149" descr="Lightbulb">
            <a:extLst>
              <a:ext uri="{FF2B5EF4-FFF2-40B4-BE49-F238E27FC236}">
                <a16:creationId xmlns:a16="http://schemas.microsoft.com/office/drawing/2014/main" id="{92A78405-F9E7-4D20-B024-A2397D3CB0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23338" y="4567253"/>
            <a:ext cx="189391" cy="189391"/>
          </a:xfrm>
          <a:prstGeom prst="rect">
            <a:avLst/>
          </a:prstGeom>
        </p:spPr>
      </p:pic>
      <p:pic>
        <p:nvPicPr>
          <p:cNvPr id="151" name="Graphic 150" descr="Lightbulb">
            <a:extLst>
              <a:ext uri="{FF2B5EF4-FFF2-40B4-BE49-F238E27FC236}">
                <a16:creationId xmlns:a16="http://schemas.microsoft.com/office/drawing/2014/main" id="{3BE169C6-5486-493E-9320-C25859467C1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62959" y="4556381"/>
            <a:ext cx="189391" cy="189391"/>
          </a:xfrm>
          <a:prstGeom prst="rect">
            <a:avLst/>
          </a:prstGeom>
        </p:spPr>
      </p:pic>
      <p:pic>
        <p:nvPicPr>
          <p:cNvPr id="152" name="Graphic 151" descr="Lightbulb">
            <a:extLst>
              <a:ext uri="{FF2B5EF4-FFF2-40B4-BE49-F238E27FC236}">
                <a16:creationId xmlns:a16="http://schemas.microsoft.com/office/drawing/2014/main" id="{A24BD075-6EF2-4EC3-A5D9-A6C2E266DD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79395" y="4561109"/>
            <a:ext cx="189391" cy="189391"/>
          </a:xfrm>
          <a:prstGeom prst="rect">
            <a:avLst/>
          </a:prstGeom>
        </p:spPr>
      </p:pic>
      <p:pic>
        <p:nvPicPr>
          <p:cNvPr id="153" name="Graphic 152" descr="Lightbulb">
            <a:extLst>
              <a:ext uri="{FF2B5EF4-FFF2-40B4-BE49-F238E27FC236}">
                <a16:creationId xmlns:a16="http://schemas.microsoft.com/office/drawing/2014/main" id="{486A5A16-14BF-4251-9F84-C6854035C2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8438" y="4988871"/>
            <a:ext cx="189391" cy="189391"/>
          </a:xfrm>
          <a:prstGeom prst="rect">
            <a:avLst/>
          </a:prstGeom>
        </p:spPr>
      </p:pic>
      <p:pic>
        <p:nvPicPr>
          <p:cNvPr id="154" name="Graphic 153" descr="Lightbulb">
            <a:extLst>
              <a:ext uri="{FF2B5EF4-FFF2-40B4-BE49-F238E27FC236}">
                <a16:creationId xmlns:a16="http://schemas.microsoft.com/office/drawing/2014/main" id="{415AA3FC-03A9-467D-91C1-ED4A234A803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94835" y="4979385"/>
            <a:ext cx="189391" cy="189391"/>
          </a:xfrm>
          <a:prstGeom prst="rect">
            <a:avLst/>
          </a:prstGeom>
        </p:spPr>
      </p:pic>
      <p:pic>
        <p:nvPicPr>
          <p:cNvPr id="155" name="Graphic 154" descr="Lightbulb">
            <a:extLst>
              <a:ext uri="{FF2B5EF4-FFF2-40B4-BE49-F238E27FC236}">
                <a16:creationId xmlns:a16="http://schemas.microsoft.com/office/drawing/2014/main" id="{688540E6-8B01-400A-9BA2-184305F9A3A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89216" y="4988871"/>
            <a:ext cx="189391" cy="189391"/>
          </a:xfrm>
          <a:prstGeom prst="rect">
            <a:avLst/>
          </a:prstGeom>
        </p:spPr>
      </p:pic>
      <p:pic>
        <p:nvPicPr>
          <p:cNvPr id="156" name="Graphic 155" descr="Lightbulb">
            <a:extLst>
              <a:ext uri="{FF2B5EF4-FFF2-40B4-BE49-F238E27FC236}">
                <a16:creationId xmlns:a16="http://schemas.microsoft.com/office/drawing/2014/main" id="{B9C20499-7B3D-427F-BBE1-043509AF3EE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34456" y="4991958"/>
            <a:ext cx="189391" cy="189391"/>
          </a:xfrm>
          <a:prstGeom prst="rect">
            <a:avLst/>
          </a:prstGeom>
        </p:spPr>
      </p:pic>
      <p:pic>
        <p:nvPicPr>
          <p:cNvPr id="157" name="Graphic 156" descr="Lightbulb">
            <a:extLst>
              <a:ext uri="{FF2B5EF4-FFF2-40B4-BE49-F238E27FC236}">
                <a16:creationId xmlns:a16="http://schemas.microsoft.com/office/drawing/2014/main" id="{3B3F67A3-4455-4DE0-8E6A-E104AB02E0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50892" y="4988871"/>
            <a:ext cx="189391" cy="189391"/>
          </a:xfrm>
          <a:prstGeom prst="rect">
            <a:avLst/>
          </a:prstGeom>
        </p:spPr>
      </p:pic>
      <p:pic>
        <p:nvPicPr>
          <p:cNvPr id="158" name="Graphic 157" descr="Lightbulb">
            <a:extLst>
              <a:ext uri="{FF2B5EF4-FFF2-40B4-BE49-F238E27FC236}">
                <a16:creationId xmlns:a16="http://schemas.microsoft.com/office/drawing/2014/main" id="{CD34B1AC-E23F-4957-B70B-476404D6E4C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96264" y="4986627"/>
            <a:ext cx="189391" cy="189391"/>
          </a:xfrm>
          <a:prstGeom prst="rect">
            <a:avLst/>
          </a:prstGeom>
        </p:spPr>
      </p:pic>
      <p:pic>
        <p:nvPicPr>
          <p:cNvPr id="159" name="Graphic 158" descr="Lightbulb">
            <a:extLst>
              <a:ext uri="{FF2B5EF4-FFF2-40B4-BE49-F238E27FC236}">
                <a16:creationId xmlns:a16="http://schemas.microsoft.com/office/drawing/2014/main" id="{8C6BE604-A01D-4355-B490-78C6B282E22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34586" y="4986627"/>
            <a:ext cx="189391" cy="189391"/>
          </a:xfrm>
          <a:prstGeom prst="rect">
            <a:avLst/>
          </a:prstGeom>
        </p:spPr>
      </p:pic>
      <p:pic>
        <p:nvPicPr>
          <p:cNvPr id="160" name="Graphic 159" descr="Lightbulb">
            <a:extLst>
              <a:ext uri="{FF2B5EF4-FFF2-40B4-BE49-F238E27FC236}">
                <a16:creationId xmlns:a16="http://schemas.microsoft.com/office/drawing/2014/main" id="{C2F680B9-73F4-4063-BDE8-602E9FD63DD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72908" y="4986609"/>
            <a:ext cx="189391" cy="189391"/>
          </a:xfrm>
          <a:prstGeom prst="rect">
            <a:avLst/>
          </a:prstGeom>
        </p:spPr>
      </p:pic>
      <p:pic>
        <p:nvPicPr>
          <p:cNvPr id="161" name="Graphic 160" descr="Lightbulb">
            <a:extLst>
              <a:ext uri="{FF2B5EF4-FFF2-40B4-BE49-F238E27FC236}">
                <a16:creationId xmlns:a16="http://schemas.microsoft.com/office/drawing/2014/main" id="{9D0D9104-BDE9-4C90-BF17-B791CAFE86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19305" y="4984938"/>
            <a:ext cx="189391" cy="189391"/>
          </a:xfrm>
          <a:prstGeom prst="rect">
            <a:avLst/>
          </a:prstGeom>
        </p:spPr>
      </p:pic>
      <p:pic>
        <p:nvPicPr>
          <p:cNvPr id="162" name="Graphic 161" descr="Lightbulb">
            <a:extLst>
              <a:ext uri="{FF2B5EF4-FFF2-40B4-BE49-F238E27FC236}">
                <a16:creationId xmlns:a16="http://schemas.microsoft.com/office/drawing/2014/main" id="{E272D30D-8764-42EE-9F29-5452361CA6A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13686" y="4986609"/>
            <a:ext cx="189391" cy="189391"/>
          </a:xfrm>
          <a:prstGeom prst="rect">
            <a:avLst/>
          </a:prstGeom>
        </p:spPr>
      </p:pic>
      <p:pic>
        <p:nvPicPr>
          <p:cNvPr id="163" name="Graphic 162" descr="Lightbulb">
            <a:extLst>
              <a:ext uri="{FF2B5EF4-FFF2-40B4-BE49-F238E27FC236}">
                <a16:creationId xmlns:a16="http://schemas.microsoft.com/office/drawing/2014/main" id="{380EF97C-A442-4205-A05B-9FDE5A57047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58926" y="4989696"/>
            <a:ext cx="189391" cy="189391"/>
          </a:xfrm>
          <a:prstGeom prst="rect">
            <a:avLst/>
          </a:prstGeom>
        </p:spPr>
      </p:pic>
      <p:pic>
        <p:nvPicPr>
          <p:cNvPr id="164" name="Graphic 163" descr="Lightbulb">
            <a:extLst>
              <a:ext uri="{FF2B5EF4-FFF2-40B4-BE49-F238E27FC236}">
                <a16:creationId xmlns:a16="http://schemas.microsoft.com/office/drawing/2014/main" id="{0C8C178D-C468-4A1D-840A-32B86ED765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75362" y="4986609"/>
            <a:ext cx="189391" cy="189391"/>
          </a:xfrm>
          <a:prstGeom prst="rect">
            <a:avLst/>
          </a:prstGeom>
        </p:spPr>
      </p:pic>
      <p:pic>
        <p:nvPicPr>
          <p:cNvPr id="165" name="Graphic 164" descr="Lightbulb">
            <a:extLst>
              <a:ext uri="{FF2B5EF4-FFF2-40B4-BE49-F238E27FC236}">
                <a16:creationId xmlns:a16="http://schemas.microsoft.com/office/drawing/2014/main" id="{156C2D5E-00E5-4A7B-981E-C8BC9D7A92D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20734" y="4984365"/>
            <a:ext cx="189391" cy="189391"/>
          </a:xfrm>
          <a:prstGeom prst="rect">
            <a:avLst/>
          </a:prstGeom>
        </p:spPr>
      </p:pic>
      <p:pic>
        <p:nvPicPr>
          <p:cNvPr id="166" name="Graphic 165" descr="Lightbulb">
            <a:extLst>
              <a:ext uri="{FF2B5EF4-FFF2-40B4-BE49-F238E27FC236}">
                <a16:creationId xmlns:a16="http://schemas.microsoft.com/office/drawing/2014/main" id="{EF1F720D-1366-43FF-881E-90C7A741001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659056" y="4984365"/>
            <a:ext cx="189391" cy="189391"/>
          </a:xfrm>
          <a:prstGeom prst="rect">
            <a:avLst/>
          </a:prstGeom>
        </p:spPr>
      </p:pic>
      <p:pic>
        <p:nvPicPr>
          <p:cNvPr id="167" name="Graphic 166" descr="Lightbulb">
            <a:extLst>
              <a:ext uri="{FF2B5EF4-FFF2-40B4-BE49-F238E27FC236}">
                <a16:creationId xmlns:a16="http://schemas.microsoft.com/office/drawing/2014/main" id="{12617A59-A662-4DD5-81A7-A02F8B91FE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57169" y="4985863"/>
            <a:ext cx="189391" cy="189391"/>
          </a:xfrm>
          <a:prstGeom prst="rect">
            <a:avLst/>
          </a:prstGeom>
        </p:spPr>
      </p:pic>
      <p:pic>
        <p:nvPicPr>
          <p:cNvPr id="168" name="Graphic 167" descr="Lightbulb">
            <a:extLst>
              <a:ext uri="{FF2B5EF4-FFF2-40B4-BE49-F238E27FC236}">
                <a16:creationId xmlns:a16="http://schemas.microsoft.com/office/drawing/2014/main" id="{82AB758F-ECF2-4F9E-924C-2A00E67B9BB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03566" y="4984192"/>
            <a:ext cx="189391" cy="189391"/>
          </a:xfrm>
          <a:prstGeom prst="rect">
            <a:avLst/>
          </a:prstGeom>
        </p:spPr>
      </p:pic>
      <p:pic>
        <p:nvPicPr>
          <p:cNvPr id="169" name="Graphic 168" descr="Lightbulb">
            <a:extLst>
              <a:ext uri="{FF2B5EF4-FFF2-40B4-BE49-F238E27FC236}">
                <a16:creationId xmlns:a16="http://schemas.microsoft.com/office/drawing/2014/main" id="{08C98EC7-8073-4B80-88CB-35729F0266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97947" y="4985863"/>
            <a:ext cx="189391" cy="189391"/>
          </a:xfrm>
          <a:prstGeom prst="rect">
            <a:avLst/>
          </a:prstGeom>
        </p:spPr>
      </p:pic>
      <p:pic>
        <p:nvPicPr>
          <p:cNvPr id="170" name="Graphic 169" descr="Lightbulb">
            <a:extLst>
              <a:ext uri="{FF2B5EF4-FFF2-40B4-BE49-F238E27FC236}">
                <a16:creationId xmlns:a16="http://schemas.microsoft.com/office/drawing/2014/main" id="{5E15AB6A-10E7-4C94-8B1F-F795396C0E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43187" y="4988950"/>
            <a:ext cx="189391" cy="189391"/>
          </a:xfrm>
          <a:prstGeom prst="rect">
            <a:avLst/>
          </a:prstGeom>
        </p:spPr>
      </p:pic>
      <p:pic>
        <p:nvPicPr>
          <p:cNvPr id="171" name="Graphic 170" descr="Lightbulb">
            <a:extLst>
              <a:ext uri="{FF2B5EF4-FFF2-40B4-BE49-F238E27FC236}">
                <a16:creationId xmlns:a16="http://schemas.microsoft.com/office/drawing/2014/main" id="{66622F48-8424-4080-BC44-E64C9341BC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59623" y="4985863"/>
            <a:ext cx="189391" cy="189391"/>
          </a:xfrm>
          <a:prstGeom prst="rect">
            <a:avLst/>
          </a:prstGeom>
        </p:spPr>
      </p:pic>
      <p:pic>
        <p:nvPicPr>
          <p:cNvPr id="172" name="Graphic 171" descr="Lightbulb">
            <a:extLst>
              <a:ext uri="{FF2B5EF4-FFF2-40B4-BE49-F238E27FC236}">
                <a16:creationId xmlns:a16="http://schemas.microsoft.com/office/drawing/2014/main" id="{C4C9397B-F8E5-4F19-94F6-023F6492D8C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04995" y="4983619"/>
            <a:ext cx="189391" cy="189391"/>
          </a:xfrm>
          <a:prstGeom prst="rect">
            <a:avLst/>
          </a:prstGeom>
        </p:spPr>
      </p:pic>
      <p:pic>
        <p:nvPicPr>
          <p:cNvPr id="173" name="Graphic 172" descr="Lightbulb">
            <a:extLst>
              <a:ext uri="{FF2B5EF4-FFF2-40B4-BE49-F238E27FC236}">
                <a16:creationId xmlns:a16="http://schemas.microsoft.com/office/drawing/2014/main" id="{E040ECBA-13E4-4041-88CE-64C8E35309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943317" y="4983619"/>
            <a:ext cx="189391" cy="189391"/>
          </a:xfrm>
          <a:prstGeom prst="rect">
            <a:avLst/>
          </a:prstGeom>
        </p:spPr>
      </p:pic>
      <p:pic>
        <p:nvPicPr>
          <p:cNvPr id="174" name="Graphic 173" descr="Lightbulb">
            <a:extLst>
              <a:ext uri="{FF2B5EF4-FFF2-40B4-BE49-F238E27FC236}">
                <a16:creationId xmlns:a16="http://schemas.microsoft.com/office/drawing/2014/main" id="{61353DB1-677C-4EA7-8623-B476D5FAAE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76941" y="4969105"/>
            <a:ext cx="189391" cy="189391"/>
          </a:xfrm>
          <a:prstGeom prst="rect">
            <a:avLst/>
          </a:prstGeom>
        </p:spPr>
      </p:pic>
      <p:pic>
        <p:nvPicPr>
          <p:cNvPr id="175" name="Graphic 174" descr="Lightbulb">
            <a:extLst>
              <a:ext uri="{FF2B5EF4-FFF2-40B4-BE49-F238E27FC236}">
                <a16:creationId xmlns:a16="http://schemas.microsoft.com/office/drawing/2014/main" id="{8C058C07-11A1-4C0F-BD6D-0B9EA7AA43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623338" y="4975249"/>
            <a:ext cx="189391" cy="189391"/>
          </a:xfrm>
          <a:prstGeom prst="rect">
            <a:avLst/>
          </a:prstGeom>
        </p:spPr>
      </p:pic>
      <p:pic>
        <p:nvPicPr>
          <p:cNvPr id="176" name="Graphic 175" descr="Lightbulb">
            <a:extLst>
              <a:ext uri="{FF2B5EF4-FFF2-40B4-BE49-F238E27FC236}">
                <a16:creationId xmlns:a16="http://schemas.microsoft.com/office/drawing/2014/main" id="{0DC51D54-8CF8-4304-A3A7-6D9CAA172D8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62959" y="4964377"/>
            <a:ext cx="189391" cy="189391"/>
          </a:xfrm>
          <a:prstGeom prst="rect">
            <a:avLst/>
          </a:prstGeom>
        </p:spPr>
      </p:pic>
      <p:pic>
        <p:nvPicPr>
          <p:cNvPr id="177" name="Graphic 176" descr="Lightbulb">
            <a:extLst>
              <a:ext uri="{FF2B5EF4-FFF2-40B4-BE49-F238E27FC236}">
                <a16:creationId xmlns:a16="http://schemas.microsoft.com/office/drawing/2014/main" id="{C55FE697-7561-4C18-9BA4-8EDB6D7640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79395" y="4969105"/>
            <a:ext cx="189391" cy="189391"/>
          </a:xfrm>
          <a:prstGeom prst="rect">
            <a:avLst/>
          </a:prstGeom>
        </p:spPr>
      </p:pic>
      <p:sp>
        <p:nvSpPr>
          <p:cNvPr id="178" name="Text Placeholder 2">
            <a:extLst>
              <a:ext uri="{FF2B5EF4-FFF2-40B4-BE49-F238E27FC236}">
                <a16:creationId xmlns:a16="http://schemas.microsoft.com/office/drawing/2014/main" id="{8F3AC827-B478-41E1-8445-5A1C63458AD8}"/>
              </a:ext>
            </a:extLst>
          </p:cNvPr>
          <p:cNvSpPr>
            <a:spLocks noGrp="1"/>
          </p:cNvSpPr>
          <p:nvPr>
            <p:ph type="body" idx="1"/>
          </p:nvPr>
        </p:nvSpPr>
        <p:spPr>
          <a:xfrm>
            <a:off x="5796823" y="1286354"/>
            <a:ext cx="2230974" cy="416083"/>
          </a:xfrm>
        </p:spPr>
        <p:txBody>
          <a:bodyPr>
            <a:normAutofit/>
          </a:bodyPr>
          <a:lstStyle/>
          <a:p>
            <a:r>
              <a:rPr lang="en-US" sz="2000" b="0" dirty="0"/>
              <a:t>Save Power</a:t>
            </a:r>
          </a:p>
        </p:txBody>
      </p:sp>
      <p:sp>
        <p:nvSpPr>
          <p:cNvPr id="179" name="Text Placeholder 4">
            <a:extLst>
              <a:ext uri="{FF2B5EF4-FFF2-40B4-BE49-F238E27FC236}">
                <a16:creationId xmlns:a16="http://schemas.microsoft.com/office/drawing/2014/main" id="{E7DBA47B-8104-4668-9617-0AFECB3E428A}"/>
              </a:ext>
            </a:extLst>
          </p:cNvPr>
          <p:cNvSpPr>
            <a:spLocks noGrp="1"/>
          </p:cNvSpPr>
          <p:nvPr>
            <p:ph type="body" sz="quarter" idx="3"/>
          </p:nvPr>
        </p:nvSpPr>
        <p:spPr>
          <a:xfrm>
            <a:off x="9504220" y="1251719"/>
            <a:ext cx="2378493" cy="455506"/>
          </a:xfrm>
        </p:spPr>
        <p:txBody>
          <a:bodyPr>
            <a:normAutofit/>
          </a:bodyPr>
          <a:lstStyle/>
          <a:p>
            <a:r>
              <a:rPr lang="en-US" sz="2000" b="0" dirty="0"/>
              <a:t>Keep Users Safe</a:t>
            </a:r>
          </a:p>
        </p:txBody>
      </p:sp>
      <p:sp>
        <p:nvSpPr>
          <p:cNvPr id="180" name="Text Placeholder 2">
            <a:extLst>
              <a:ext uri="{FF2B5EF4-FFF2-40B4-BE49-F238E27FC236}">
                <a16:creationId xmlns:a16="http://schemas.microsoft.com/office/drawing/2014/main" id="{6DF13083-CB3D-4116-B1CC-03EB4EE4E0F5}"/>
              </a:ext>
            </a:extLst>
          </p:cNvPr>
          <p:cNvSpPr txBox="1">
            <a:spLocks/>
          </p:cNvSpPr>
          <p:nvPr/>
        </p:nvSpPr>
        <p:spPr>
          <a:xfrm>
            <a:off x="304166" y="1234707"/>
            <a:ext cx="3618857" cy="47027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Objective:</a:t>
            </a:r>
          </a:p>
        </p:txBody>
      </p:sp>
      <p:sp>
        <p:nvSpPr>
          <p:cNvPr id="181" name="Rectangle 180">
            <a:extLst>
              <a:ext uri="{FF2B5EF4-FFF2-40B4-BE49-F238E27FC236}">
                <a16:creationId xmlns:a16="http://schemas.microsoft.com/office/drawing/2014/main" id="{36E83510-A017-42B8-B39D-6F0804DBECEE}"/>
              </a:ext>
            </a:extLst>
          </p:cNvPr>
          <p:cNvSpPr/>
          <p:nvPr/>
        </p:nvSpPr>
        <p:spPr>
          <a:xfrm>
            <a:off x="945279" y="4123771"/>
            <a:ext cx="1356269" cy="307777"/>
          </a:xfrm>
          <a:prstGeom prst="rect">
            <a:avLst/>
          </a:prstGeom>
        </p:spPr>
        <p:txBody>
          <a:bodyPr wrap="none">
            <a:spAutoFit/>
          </a:bodyPr>
          <a:lstStyle/>
          <a:p>
            <a:pPr algn="r"/>
            <a:r>
              <a:rPr lang="en-US" sz="1400" dirty="0">
                <a:solidFill>
                  <a:schemeClr val="bg1">
                    <a:lumMod val="50000"/>
                  </a:schemeClr>
                </a:solidFill>
              </a:rPr>
              <a:t>Full Automation</a:t>
            </a:r>
          </a:p>
        </p:txBody>
      </p:sp>
      <p:sp>
        <p:nvSpPr>
          <p:cNvPr id="182" name="Rectangle 181">
            <a:extLst>
              <a:ext uri="{FF2B5EF4-FFF2-40B4-BE49-F238E27FC236}">
                <a16:creationId xmlns:a16="http://schemas.microsoft.com/office/drawing/2014/main" id="{EF04FAAB-3949-4ECE-B2DC-0A6F884B2D5F}"/>
              </a:ext>
            </a:extLst>
          </p:cNvPr>
          <p:cNvSpPr/>
          <p:nvPr/>
        </p:nvSpPr>
        <p:spPr>
          <a:xfrm>
            <a:off x="1280171" y="4510122"/>
            <a:ext cx="1022075" cy="307777"/>
          </a:xfrm>
          <a:prstGeom prst="rect">
            <a:avLst/>
          </a:prstGeom>
        </p:spPr>
        <p:txBody>
          <a:bodyPr wrap="none">
            <a:spAutoFit/>
          </a:bodyPr>
          <a:lstStyle/>
          <a:p>
            <a:pPr algn="r"/>
            <a:r>
              <a:rPr lang="en-US" sz="1400" dirty="0">
                <a:solidFill>
                  <a:schemeClr val="bg1">
                    <a:lumMod val="50000"/>
                  </a:schemeClr>
                </a:solidFill>
              </a:rPr>
              <a:t>Save Power</a:t>
            </a:r>
          </a:p>
        </p:txBody>
      </p:sp>
      <p:sp>
        <p:nvSpPr>
          <p:cNvPr id="183" name="Rectangle 182">
            <a:extLst>
              <a:ext uri="{FF2B5EF4-FFF2-40B4-BE49-F238E27FC236}">
                <a16:creationId xmlns:a16="http://schemas.microsoft.com/office/drawing/2014/main" id="{E67AF0E3-78AF-474E-BE38-E1DC3C029FD0}"/>
              </a:ext>
            </a:extLst>
          </p:cNvPr>
          <p:cNvSpPr/>
          <p:nvPr/>
        </p:nvSpPr>
        <p:spPr>
          <a:xfrm>
            <a:off x="1649909" y="4896473"/>
            <a:ext cx="633443" cy="307777"/>
          </a:xfrm>
          <a:prstGeom prst="rect">
            <a:avLst/>
          </a:prstGeom>
        </p:spPr>
        <p:txBody>
          <a:bodyPr wrap="none">
            <a:spAutoFit/>
          </a:bodyPr>
          <a:lstStyle/>
          <a:p>
            <a:pPr algn="r"/>
            <a:r>
              <a:rPr lang="en-US" sz="1400" dirty="0">
                <a:solidFill>
                  <a:schemeClr val="bg1">
                    <a:lumMod val="50000"/>
                  </a:schemeClr>
                </a:solidFill>
              </a:rPr>
              <a:t>Safety</a:t>
            </a:r>
          </a:p>
        </p:txBody>
      </p:sp>
      <p:sp>
        <p:nvSpPr>
          <p:cNvPr id="185" name="Rectangle 184">
            <a:extLst>
              <a:ext uri="{FF2B5EF4-FFF2-40B4-BE49-F238E27FC236}">
                <a16:creationId xmlns:a16="http://schemas.microsoft.com/office/drawing/2014/main" id="{90C19C72-629D-4ADB-B968-6140284FE8B7}"/>
              </a:ext>
            </a:extLst>
          </p:cNvPr>
          <p:cNvSpPr/>
          <p:nvPr/>
        </p:nvSpPr>
        <p:spPr>
          <a:xfrm>
            <a:off x="1453353" y="1311231"/>
            <a:ext cx="1858137" cy="400110"/>
          </a:xfrm>
          <a:prstGeom prst="rect">
            <a:avLst/>
          </a:prstGeom>
        </p:spPr>
        <p:txBody>
          <a:bodyPr wrap="none">
            <a:spAutoFit/>
          </a:bodyPr>
          <a:lstStyle/>
          <a:p>
            <a:r>
              <a:rPr lang="en-US" sz="2000" dirty="0"/>
              <a:t>Full Automation</a:t>
            </a:r>
          </a:p>
        </p:txBody>
      </p:sp>
      <p:sp>
        <p:nvSpPr>
          <p:cNvPr id="126" name="Text Placeholder 2">
            <a:extLst>
              <a:ext uri="{FF2B5EF4-FFF2-40B4-BE49-F238E27FC236}">
                <a16:creationId xmlns:a16="http://schemas.microsoft.com/office/drawing/2014/main" id="{EC7AC6C4-1224-494C-9482-6BFDC95A167D}"/>
              </a:ext>
            </a:extLst>
          </p:cNvPr>
          <p:cNvSpPr txBox="1">
            <a:spLocks/>
          </p:cNvSpPr>
          <p:nvPr/>
        </p:nvSpPr>
        <p:spPr>
          <a:xfrm>
            <a:off x="4630899" y="1227584"/>
            <a:ext cx="3618857" cy="47027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Objective:</a:t>
            </a:r>
          </a:p>
        </p:txBody>
      </p:sp>
      <p:sp>
        <p:nvSpPr>
          <p:cNvPr id="127" name="Text Placeholder 2">
            <a:extLst>
              <a:ext uri="{FF2B5EF4-FFF2-40B4-BE49-F238E27FC236}">
                <a16:creationId xmlns:a16="http://schemas.microsoft.com/office/drawing/2014/main" id="{B8DBB575-A2A7-423D-893B-4DAE2B19E17A}"/>
              </a:ext>
            </a:extLst>
          </p:cNvPr>
          <p:cNvSpPr txBox="1">
            <a:spLocks/>
          </p:cNvSpPr>
          <p:nvPr/>
        </p:nvSpPr>
        <p:spPr>
          <a:xfrm>
            <a:off x="8369543" y="1234784"/>
            <a:ext cx="3618857" cy="47027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Objective:</a:t>
            </a:r>
          </a:p>
        </p:txBody>
      </p:sp>
    </p:spTree>
    <p:extLst>
      <p:ext uri="{BB962C8B-B14F-4D97-AF65-F5344CB8AC3E}">
        <p14:creationId xmlns:p14="http://schemas.microsoft.com/office/powerpoint/2010/main" val="110892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additive="base">
                                        <p:cTn id="35" dur="500" fill="hold"/>
                                        <p:tgtEl>
                                          <p:spTgt spid="25"/>
                                        </p:tgtEl>
                                        <p:attrNameLst>
                                          <p:attrName>ppt_x</p:attrName>
                                        </p:attrNameLst>
                                      </p:cBhvr>
                                      <p:tavLst>
                                        <p:tav tm="0">
                                          <p:val>
                                            <p:strVal val="#ppt_x"/>
                                          </p:val>
                                        </p:tav>
                                        <p:tav tm="100000">
                                          <p:val>
                                            <p:strVal val="#ppt_x"/>
                                          </p:val>
                                        </p:tav>
                                      </p:tavLst>
                                    </p:anim>
                                    <p:anim calcmode="lin" valueType="num">
                                      <p:cBhvr additive="base">
                                        <p:cTn id="36" dur="500" fill="hold"/>
                                        <p:tgtEl>
                                          <p:spTgt spid="2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additive="base">
                                        <p:cTn id="55" dur="500" fill="hold"/>
                                        <p:tgtEl>
                                          <p:spTgt spid="29"/>
                                        </p:tgtEl>
                                        <p:attrNameLst>
                                          <p:attrName>ppt_x</p:attrName>
                                        </p:attrNameLst>
                                      </p:cBhvr>
                                      <p:tavLst>
                                        <p:tav tm="0">
                                          <p:val>
                                            <p:strVal val="#ppt_x"/>
                                          </p:val>
                                        </p:tav>
                                        <p:tav tm="100000">
                                          <p:val>
                                            <p:strVal val="#ppt_x"/>
                                          </p:val>
                                        </p:tav>
                                      </p:tavLst>
                                    </p:anim>
                                    <p:anim calcmode="lin" valueType="num">
                                      <p:cBhvr additive="base">
                                        <p:cTn id="56" dur="500" fill="hold"/>
                                        <p:tgtEl>
                                          <p:spTgt spid="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additive="base">
                                        <p:cTn id="65" dur="500" fill="hold"/>
                                        <p:tgtEl>
                                          <p:spTgt spid="34"/>
                                        </p:tgtEl>
                                        <p:attrNameLst>
                                          <p:attrName>ppt_x</p:attrName>
                                        </p:attrNameLst>
                                      </p:cBhvr>
                                      <p:tavLst>
                                        <p:tav tm="0">
                                          <p:val>
                                            <p:strVal val="#ppt_x"/>
                                          </p:val>
                                        </p:tav>
                                        <p:tav tm="100000">
                                          <p:val>
                                            <p:strVal val="#ppt_x"/>
                                          </p:val>
                                        </p:tav>
                                      </p:tavLst>
                                    </p:anim>
                                    <p:anim calcmode="lin" valueType="num">
                                      <p:cBhvr additive="base">
                                        <p:cTn id="66" dur="500" fill="hold"/>
                                        <p:tgtEl>
                                          <p:spTgt spid="34"/>
                                        </p:tgtEl>
                                        <p:attrNameLst>
                                          <p:attrName>ppt_y</p:attrName>
                                        </p:attrNameLst>
                                      </p:cBhvr>
                                      <p:tavLst>
                                        <p:tav tm="0">
                                          <p:val>
                                            <p:strVal val="1+#ppt_h/2"/>
                                          </p:val>
                                        </p:tav>
                                        <p:tav tm="100000">
                                          <p:val>
                                            <p:strVal val="#ppt_y"/>
                                          </p:val>
                                        </p:tav>
                                      </p:tavLst>
                                    </p:anim>
                                  </p:childTnLst>
                                </p:cTn>
                              </p:par>
                              <p:par>
                                <p:cTn id="67" presetID="10" presetClass="exit" presetSubtype="0" fill="hold" nodeType="withEffect">
                                  <p:stCondLst>
                                    <p:cond delay="0"/>
                                  </p:stCondLst>
                                  <p:childTnLst>
                                    <p:animEffect transition="out" filter="fade">
                                      <p:cBhvr>
                                        <p:cTn id="68" dur="500"/>
                                        <p:tgtEl>
                                          <p:spTgt spid="26"/>
                                        </p:tgtEl>
                                      </p:cBhvr>
                                    </p:animEffect>
                                    <p:set>
                                      <p:cBhvr>
                                        <p:cTn id="69" dur="1" fill="hold">
                                          <p:stCondLst>
                                            <p:cond delay="499"/>
                                          </p:stCondLst>
                                        </p:cTn>
                                        <p:tgtEl>
                                          <p:spTgt spid="26"/>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500"/>
                                        <p:tgtEl>
                                          <p:spTgt spid="29"/>
                                        </p:tgtEl>
                                      </p:cBhvr>
                                    </p:animEffect>
                                    <p:set>
                                      <p:cBhvr>
                                        <p:cTn id="72" dur="1" fill="hold">
                                          <p:stCondLst>
                                            <p:cond delay="499"/>
                                          </p:stCondLst>
                                        </p:cTn>
                                        <p:tgtEl>
                                          <p:spTgt spid="29"/>
                                        </p:tgtEl>
                                        <p:attrNameLst>
                                          <p:attrName>style.visibility</p:attrName>
                                        </p:attrNameLst>
                                      </p:cBhvr>
                                      <p:to>
                                        <p:strVal val="hidden"/>
                                      </p:to>
                                    </p:set>
                                  </p:childTnLst>
                                </p:cTn>
                              </p:par>
                              <p:par>
                                <p:cTn id="73" presetID="2" presetClass="entr" presetSubtype="4" fill="hold" nodeType="withEffect">
                                  <p:stCondLst>
                                    <p:cond delay="0"/>
                                  </p:stCondLst>
                                  <p:childTnLst>
                                    <p:set>
                                      <p:cBhvr>
                                        <p:cTn id="74" dur="1" fill="hold">
                                          <p:stCondLst>
                                            <p:cond delay="0"/>
                                          </p:stCondLst>
                                        </p:cTn>
                                        <p:tgtEl>
                                          <p:spTgt spid="34">
                                            <p:txEl>
                                              <p:pRg st="0" end="0"/>
                                            </p:txEl>
                                          </p:spTgt>
                                        </p:tgtEl>
                                        <p:attrNameLst>
                                          <p:attrName>style.visibility</p:attrName>
                                        </p:attrNameLst>
                                      </p:cBhvr>
                                      <p:to>
                                        <p:strVal val="visible"/>
                                      </p:to>
                                    </p:set>
                                    <p:anim calcmode="lin" valueType="num">
                                      <p:cBhvr additive="base">
                                        <p:cTn id="75"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4">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34">
                                            <p:txEl>
                                              <p:pRg st="1" end="1"/>
                                            </p:txEl>
                                          </p:spTgt>
                                        </p:tgtEl>
                                        <p:attrNameLst>
                                          <p:attrName>style.visibility</p:attrName>
                                        </p:attrNameLst>
                                      </p:cBhvr>
                                      <p:to>
                                        <p:strVal val="visible"/>
                                      </p:to>
                                    </p:set>
                                    <p:anim calcmode="lin" valueType="num">
                                      <p:cBhvr additive="base">
                                        <p:cTn id="79" dur="500" fill="hold"/>
                                        <p:tgtEl>
                                          <p:spTgt spid="34">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4">
                                            <p:txEl>
                                              <p:pRg st="1" end="1"/>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52"/>
                                        </p:tgtEl>
                                        <p:attrNameLst>
                                          <p:attrName>style.visibility</p:attrName>
                                        </p:attrNameLst>
                                      </p:cBhvr>
                                      <p:to>
                                        <p:strVal val="visible"/>
                                      </p:to>
                                    </p:set>
                                    <p:anim calcmode="lin" valueType="num">
                                      <p:cBhvr additive="base">
                                        <p:cTn id="83" dur="500" fill="hold"/>
                                        <p:tgtEl>
                                          <p:spTgt spid="52"/>
                                        </p:tgtEl>
                                        <p:attrNameLst>
                                          <p:attrName>ppt_x</p:attrName>
                                        </p:attrNameLst>
                                      </p:cBhvr>
                                      <p:tavLst>
                                        <p:tav tm="0">
                                          <p:val>
                                            <p:strVal val="#ppt_x"/>
                                          </p:val>
                                        </p:tav>
                                        <p:tav tm="100000">
                                          <p:val>
                                            <p:strVal val="#ppt_x"/>
                                          </p:val>
                                        </p:tav>
                                      </p:tavLst>
                                    </p:anim>
                                    <p:anim calcmode="lin" valueType="num">
                                      <p:cBhvr additive="base">
                                        <p:cTn id="84" dur="500" fill="hold"/>
                                        <p:tgtEl>
                                          <p:spTgt spid="52"/>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500" fill="hold"/>
                                        <p:tgtEl>
                                          <p:spTgt spid="40"/>
                                        </p:tgtEl>
                                        <p:attrNameLst>
                                          <p:attrName>ppt_x</p:attrName>
                                        </p:attrNameLst>
                                      </p:cBhvr>
                                      <p:tavLst>
                                        <p:tav tm="0">
                                          <p:val>
                                            <p:strVal val="#ppt_x"/>
                                          </p:val>
                                        </p:tav>
                                        <p:tav tm="100000">
                                          <p:val>
                                            <p:strVal val="#ppt_x"/>
                                          </p:val>
                                        </p:tav>
                                      </p:tavLst>
                                    </p:anim>
                                    <p:anim calcmode="lin" valueType="num">
                                      <p:cBhvr additive="base">
                                        <p:cTn id="88" dur="500" fill="hold"/>
                                        <p:tgtEl>
                                          <p:spTgt spid="4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500" fill="hold"/>
                                        <p:tgtEl>
                                          <p:spTgt spid="35"/>
                                        </p:tgtEl>
                                        <p:attrNameLst>
                                          <p:attrName>ppt_x</p:attrName>
                                        </p:attrNameLst>
                                      </p:cBhvr>
                                      <p:tavLst>
                                        <p:tav tm="0">
                                          <p:val>
                                            <p:strVal val="#ppt_x"/>
                                          </p:val>
                                        </p:tav>
                                        <p:tav tm="100000">
                                          <p:val>
                                            <p:strVal val="#ppt_x"/>
                                          </p:val>
                                        </p:tav>
                                      </p:tavLst>
                                    </p:anim>
                                    <p:anim calcmode="lin" valueType="num">
                                      <p:cBhvr additive="base">
                                        <p:cTn id="92" dur="5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additive="base">
                                        <p:cTn id="95" dur="500" fill="hold"/>
                                        <p:tgtEl>
                                          <p:spTgt spid="38"/>
                                        </p:tgtEl>
                                        <p:attrNameLst>
                                          <p:attrName>ppt_x</p:attrName>
                                        </p:attrNameLst>
                                      </p:cBhvr>
                                      <p:tavLst>
                                        <p:tav tm="0">
                                          <p:val>
                                            <p:strVal val="#ppt_x"/>
                                          </p:val>
                                        </p:tav>
                                        <p:tav tm="100000">
                                          <p:val>
                                            <p:strVal val="#ppt_x"/>
                                          </p:val>
                                        </p:tav>
                                      </p:tavLst>
                                    </p:anim>
                                    <p:anim calcmode="lin" valueType="num">
                                      <p:cBhvr additive="base">
                                        <p:cTn id="96" dur="500" fill="hold"/>
                                        <p:tgtEl>
                                          <p:spTgt spid="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additive="base">
                                        <p:cTn id="99" dur="500" fill="hold"/>
                                        <p:tgtEl>
                                          <p:spTgt spid="39"/>
                                        </p:tgtEl>
                                        <p:attrNameLst>
                                          <p:attrName>ppt_x</p:attrName>
                                        </p:attrNameLst>
                                      </p:cBhvr>
                                      <p:tavLst>
                                        <p:tav tm="0">
                                          <p:val>
                                            <p:strVal val="#ppt_x"/>
                                          </p:val>
                                        </p:tav>
                                        <p:tav tm="100000">
                                          <p:val>
                                            <p:strVal val="#ppt_x"/>
                                          </p:val>
                                        </p:tav>
                                      </p:tavLst>
                                    </p:anim>
                                    <p:anim calcmode="lin" valueType="num">
                                      <p:cBhvr additive="base">
                                        <p:cTn id="100" dur="500" fill="hold"/>
                                        <p:tgtEl>
                                          <p:spTgt spid="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500" fill="hold"/>
                                        <p:tgtEl>
                                          <p:spTgt spid="37"/>
                                        </p:tgtEl>
                                        <p:attrNameLst>
                                          <p:attrName>ppt_x</p:attrName>
                                        </p:attrNameLst>
                                      </p:cBhvr>
                                      <p:tavLst>
                                        <p:tav tm="0">
                                          <p:val>
                                            <p:strVal val="#ppt_x"/>
                                          </p:val>
                                        </p:tav>
                                        <p:tav tm="100000">
                                          <p:val>
                                            <p:strVal val="#ppt_x"/>
                                          </p:val>
                                        </p:tav>
                                      </p:tavLst>
                                    </p:anim>
                                    <p:anim calcmode="lin" valueType="num">
                                      <p:cBhvr additive="base">
                                        <p:cTn id="10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34">
                                            <p:txEl>
                                              <p:pRg st="2" end="2"/>
                                            </p:txEl>
                                          </p:spTgt>
                                        </p:tgtEl>
                                        <p:attrNameLst>
                                          <p:attrName>style.visibility</p:attrName>
                                        </p:attrNameLst>
                                      </p:cBhvr>
                                      <p:to>
                                        <p:strVal val="visible"/>
                                      </p:to>
                                    </p:set>
                                    <p:anim calcmode="lin" valueType="num">
                                      <p:cBhvr additive="base">
                                        <p:cTn id="109" dur="500" fill="hold"/>
                                        <p:tgtEl>
                                          <p:spTgt spid="34">
                                            <p:txEl>
                                              <p:pRg st="2" end="2"/>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4">
                                            <p:txEl>
                                              <p:pRg st="2" end="2"/>
                                            </p:txEl>
                                          </p:spTgt>
                                        </p:tgtEl>
                                        <p:attrNameLst>
                                          <p:attrName>ppt_y</p:attrName>
                                        </p:attrNameLst>
                                      </p:cBhvr>
                                      <p:tavLst>
                                        <p:tav tm="0">
                                          <p:val>
                                            <p:strVal val="1+#ppt_h/2"/>
                                          </p:val>
                                        </p:tav>
                                        <p:tav tm="100000">
                                          <p:val>
                                            <p:strVal val="#ppt_y"/>
                                          </p:val>
                                        </p:tav>
                                      </p:tavLst>
                                    </p:anim>
                                  </p:childTnLst>
                                </p:cTn>
                              </p:par>
                              <p:par>
                                <p:cTn id="111" presetID="10" presetClass="exit" presetSubtype="0" fill="hold" nodeType="withEffect">
                                  <p:stCondLst>
                                    <p:cond delay="0"/>
                                  </p:stCondLst>
                                  <p:childTnLst>
                                    <p:animEffect transition="out" filter="fade">
                                      <p:cBhvr>
                                        <p:cTn id="112" dur="500"/>
                                        <p:tgtEl>
                                          <p:spTgt spid="52"/>
                                        </p:tgtEl>
                                      </p:cBhvr>
                                    </p:animEffect>
                                    <p:set>
                                      <p:cBhvr>
                                        <p:cTn id="113" dur="1" fill="hold">
                                          <p:stCondLst>
                                            <p:cond delay="499"/>
                                          </p:stCondLst>
                                        </p:cTn>
                                        <p:tgtEl>
                                          <p:spTgt spid="52"/>
                                        </p:tgtEl>
                                        <p:attrNameLst>
                                          <p:attrName>style.visibility</p:attrName>
                                        </p:attrNameLst>
                                      </p:cBhvr>
                                      <p:to>
                                        <p:strVal val="hidden"/>
                                      </p:to>
                                    </p:set>
                                  </p:childTnLst>
                                </p:cTn>
                              </p:par>
                              <p:par>
                                <p:cTn id="114" presetID="2" presetClass="entr" presetSubtype="4" fill="hold" nodeType="withEffect">
                                  <p:stCondLst>
                                    <p:cond delay="0"/>
                                  </p:stCondLst>
                                  <p:childTnLst>
                                    <p:set>
                                      <p:cBhvr>
                                        <p:cTn id="115" dur="1" fill="hold">
                                          <p:stCondLst>
                                            <p:cond delay="0"/>
                                          </p:stCondLst>
                                        </p:cTn>
                                        <p:tgtEl>
                                          <p:spTgt spid="34">
                                            <p:txEl>
                                              <p:pRg st="3" end="3"/>
                                            </p:txEl>
                                          </p:spTgt>
                                        </p:tgtEl>
                                        <p:attrNameLst>
                                          <p:attrName>style.visibility</p:attrName>
                                        </p:attrNameLst>
                                      </p:cBhvr>
                                      <p:to>
                                        <p:strVal val="visible"/>
                                      </p:to>
                                    </p:set>
                                    <p:anim calcmode="lin" valueType="num">
                                      <p:cBhvr additive="base">
                                        <p:cTn id="116" dur="500" fill="hold"/>
                                        <p:tgtEl>
                                          <p:spTgt spid="34">
                                            <p:txEl>
                                              <p:pRg st="3" end="3"/>
                                            </p:txEl>
                                          </p:spTgt>
                                        </p:tgtEl>
                                        <p:attrNameLst>
                                          <p:attrName>ppt_x</p:attrName>
                                        </p:attrNameLst>
                                      </p:cBhvr>
                                      <p:tavLst>
                                        <p:tav tm="0">
                                          <p:val>
                                            <p:strVal val="#ppt_x"/>
                                          </p:val>
                                        </p:tav>
                                        <p:tav tm="100000">
                                          <p:val>
                                            <p:strVal val="#ppt_x"/>
                                          </p:val>
                                        </p:tav>
                                      </p:tavLst>
                                    </p:anim>
                                    <p:anim calcmode="lin" valueType="num">
                                      <p:cBhvr additive="base">
                                        <p:cTn id="117" dur="500" fill="hold"/>
                                        <p:tgtEl>
                                          <p:spTgt spid="34">
                                            <p:txEl>
                                              <p:pRg st="3" end="3"/>
                                            </p:txEl>
                                          </p:spTgt>
                                        </p:tgtEl>
                                        <p:attrNameLst>
                                          <p:attrName>ppt_y</p:attrName>
                                        </p:attrNameLst>
                                      </p:cBhvr>
                                      <p:tavLst>
                                        <p:tav tm="0">
                                          <p:val>
                                            <p:strVal val="1+#ppt_h/2"/>
                                          </p:val>
                                        </p:tav>
                                        <p:tav tm="100000">
                                          <p:val>
                                            <p:strVal val="#ppt_y"/>
                                          </p:val>
                                        </p:tav>
                                      </p:tavLst>
                                    </p:anim>
                                  </p:childTnLst>
                                </p:cTn>
                              </p:par>
                              <p:par>
                                <p:cTn id="118" presetID="2" presetClass="entr" presetSubtype="4" fill="hold" nodeType="withEffect">
                                  <p:stCondLst>
                                    <p:cond delay="0"/>
                                  </p:stCondLst>
                                  <p:childTnLst>
                                    <p:set>
                                      <p:cBhvr>
                                        <p:cTn id="119" dur="1" fill="hold">
                                          <p:stCondLst>
                                            <p:cond delay="0"/>
                                          </p:stCondLst>
                                        </p:cTn>
                                        <p:tgtEl>
                                          <p:spTgt spid="49"/>
                                        </p:tgtEl>
                                        <p:attrNameLst>
                                          <p:attrName>style.visibility</p:attrName>
                                        </p:attrNameLst>
                                      </p:cBhvr>
                                      <p:to>
                                        <p:strVal val="visible"/>
                                      </p:to>
                                    </p:set>
                                    <p:anim calcmode="lin" valueType="num">
                                      <p:cBhvr additive="base">
                                        <p:cTn id="120" dur="500" fill="hold"/>
                                        <p:tgtEl>
                                          <p:spTgt spid="49"/>
                                        </p:tgtEl>
                                        <p:attrNameLst>
                                          <p:attrName>ppt_x</p:attrName>
                                        </p:attrNameLst>
                                      </p:cBhvr>
                                      <p:tavLst>
                                        <p:tav tm="0">
                                          <p:val>
                                            <p:strVal val="#ppt_x"/>
                                          </p:val>
                                        </p:tav>
                                        <p:tav tm="100000">
                                          <p:val>
                                            <p:strVal val="#ppt_x"/>
                                          </p:val>
                                        </p:tav>
                                      </p:tavLst>
                                    </p:anim>
                                    <p:anim calcmode="lin" valueType="num">
                                      <p:cBhvr additive="base">
                                        <p:cTn id="121" dur="500" fill="hold"/>
                                        <p:tgtEl>
                                          <p:spTgt spid="49"/>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45"/>
                                        </p:tgtEl>
                                        <p:attrNameLst>
                                          <p:attrName>style.visibility</p:attrName>
                                        </p:attrNameLst>
                                      </p:cBhvr>
                                      <p:to>
                                        <p:strVal val="visible"/>
                                      </p:to>
                                    </p:set>
                                    <p:anim calcmode="lin" valueType="num">
                                      <p:cBhvr additive="base">
                                        <p:cTn id="124" dur="500" fill="hold"/>
                                        <p:tgtEl>
                                          <p:spTgt spid="45"/>
                                        </p:tgtEl>
                                        <p:attrNameLst>
                                          <p:attrName>ppt_x</p:attrName>
                                        </p:attrNameLst>
                                      </p:cBhvr>
                                      <p:tavLst>
                                        <p:tav tm="0">
                                          <p:val>
                                            <p:strVal val="#ppt_x"/>
                                          </p:val>
                                        </p:tav>
                                        <p:tav tm="100000">
                                          <p:val>
                                            <p:strVal val="#ppt_x"/>
                                          </p:val>
                                        </p:tav>
                                      </p:tavLst>
                                    </p:anim>
                                    <p:anim calcmode="lin" valueType="num">
                                      <p:cBhvr additive="base">
                                        <p:cTn id="125"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nodeType="clickEffect">
                                  <p:stCondLst>
                                    <p:cond delay="0"/>
                                  </p:stCondLst>
                                  <p:childTnLst>
                                    <p:set>
                                      <p:cBhvr>
                                        <p:cTn id="129" dur="1" fill="hold">
                                          <p:stCondLst>
                                            <p:cond delay="0"/>
                                          </p:stCondLst>
                                        </p:cTn>
                                        <p:tgtEl>
                                          <p:spTgt spid="34">
                                            <p:txEl>
                                              <p:pRg st="4" end="4"/>
                                            </p:txEl>
                                          </p:spTgt>
                                        </p:tgtEl>
                                        <p:attrNameLst>
                                          <p:attrName>style.visibility</p:attrName>
                                        </p:attrNameLst>
                                      </p:cBhvr>
                                      <p:to>
                                        <p:strVal val="visible"/>
                                      </p:to>
                                    </p:set>
                                    <p:anim calcmode="lin" valueType="num">
                                      <p:cBhvr additive="base">
                                        <p:cTn id="130" dur="500" fill="hold"/>
                                        <p:tgtEl>
                                          <p:spTgt spid="34">
                                            <p:txEl>
                                              <p:pRg st="4" end="4"/>
                                            </p:txEl>
                                          </p:spTgt>
                                        </p:tgtEl>
                                        <p:attrNameLst>
                                          <p:attrName>ppt_x</p:attrName>
                                        </p:attrNameLst>
                                      </p:cBhvr>
                                      <p:tavLst>
                                        <p:tav tm="0">
                                          <p:val>
                                            <p:strVal val="#ppt_x"/>
                                          </p:val>
                                        </p:tav>
                                        <p:tav tm="100000">
                                          <p:val>
                                            <p:strVal val="#ppt_x"/>
                                          </p:val>
                                        </p:tav>
                                      </p:tavLst>
                                    </p:anim>
                                    <p:anim calcmode="lin" valueType="num">
                                      <p:cBhvr additive="base">
                                        <p:cTn id="131" dur="500" fill="hold"/>
                                        <p:tgtEl>
                                          <p:spTgt spid="34">
                                            <p:txEl>
                                              <p:pRg st="4" end="4"/>
                                            </p:txEl>
                                          </p:spTgt>
                                        </p:tgtEl>
                                        <p:attrNameLst>
                                          <p:attrName>ppt_y</p:attrName>
                                        </p:attrNameLst>
                                      </p:cBhvr>
                                      <p:tavLst>
                                        <p:tav tm="0">
                                          <p:val>
                                            <p:strVal val="1+#ppt_h/2"/>
                                          </p:val>
                                        </p:tav>
                                        <p:tav tm="100000">
                                          <p:val>
                                            <p:strVal val="#ppt_y"/>
                                          </p:val>
                                        </p:tav>
                                      </p:tavLst>
                                    </p:anim>
                                  </p:childTnLst>
                                </p:cTn>
                              </p:par>
                              <p:par>
                                <p:cTn id="132" presetID="10" presetClass="exit" presetSubtype="0" fill="hold" nodeType="withEffect">
                                  <p:stCondLst>
                                    <p:cond delay="0"/>
                                  </p:stCondLst>
                                  <p:childTnLst>
                                    <p:animEffect transition="out" filter="fade">
                                      <p:cBhvr>
                                        <p:cTn id="133" dur="500"/>
                                        <p:tgtEl>
                                          <p:spTgt spid="49"/>
                                        </p:tgtEl>
                                      </p:cBhvr>
                                    </p:animEffect>
                                    <p:set>
                                      <p:cBhvr>
                                        <p:cTn id="134" dur="1" fill="hold">
                                          <p:stCondLst>
                                            <p:cond delay="499"/>
                                          </p:stCondLst>
                                        </p:cTn>
                                        <p:tgtEl>
                                          <p:spTgt spid="49"/>
                                        </p:tgtEl>
                                        <p:attrNameLst>
                                          <p:attrName>style.visibility</p:attrName>
                                        </p:attrNameLst>
                                      </p:cBhvr>
                                      <p:to>
                                        <p:strVal val="hidden"/>
                                      </p:to>
                                    </p:set>
                                  </p:childTnLst>
                                </p:cTn>
                              </p:par>
                              <p:par>
                                <p:cTn id="135" presetID="2" presetClass="entr" presetSubtype="4" fill="hold" nodeType="withEffect">
                                  <p:stCondLst>
                                    <p:cond delay="0"/>
                                  </p:stCondLst>
                                  <p:childTnLst>
                                    <p:set>
                                      <p:cBhvr>
                                        <p:cTn id="136" dur="1" fill="hold">
                                          <p:stCondLst>
                                            <p:cond delay="0"/>
                                          </p:stCondLst>
                                        </p:cTn>
                                        <p:tgtEl>
                                          <p:spTgt spid="34">
                                            <p:txEl>
                                              <p:pRg st="5" end="5"/>
                                            </p:txEl>
                                          </p:spTgt>
                                        </p:tgtEl>
                                        <p:attrNameLst>
                                          <p:attrName>style.visibility</p:attrName>
                                        </p:attrNameLst>
                                      </p:cBhvr>
                                      <p:to>
                                        <p:strVal val="visible"/>
                                      </p:to>
                                    </p:set>
                                    <p:anim calcmode="lin" valueType="num">
                                      <p:cBhvr additive="base">
                                        <p:cTn id="137" dur="500" fill="hold"/>
                                        <p:tgtEl>
                                          <p:spTgt spid="34">
                                            <p:txEl>
                                              <p:pRg st="5" end="5"/>
                                            </p:txEl>
                                          </p:spTgt>
                                        </p:tgtEl>
                                        <p:attrNameLst>
                                          <p:attrName>ppt_x</p:attrName>
                                        </p:attrNameLst>
                                      </p:cBhvr>
                                      <p:tavLst>
                                        <p:tav tm="0">
                                          <p:val>
                                            <p:strVal val="#ppt_x"/>
                                          </p:val>
                                        </p:tav>
                                        <p:tav tm="100000">
                                          <p:val>
                                            <p:strVal val="#ppt_x"/>
                                          </p:val>
                                        </p:tav>
                                      </p:tavLst>
                                    </p:anim>
                                    <p:anim calcmode="lin" valueType="num">
                                      <p:cBhvr additive="base">
                                        <p:cTn id="138" dur="500" fill="hold"/>
                                        <p:tgtEl>
                                          <p:spTgt spid="34">
                                            <p:txEl>
                                              <p:pRg st="5" end="5"/>
                                            </p:txEl>
                                          </p:spTgt>
                                        </p:tgtEl>
                                        <p:attrNameLst>
                                          <p:attrName>ppt_y</p:attrName>
                                        </p:attrNameLst>
                                      </p:cBhvr>
                                      <p:tavLst>
                                        <p:tav tm="0">
                                          <p:val>
                                            <p:strVal val="1+#ppt_h/2"/>
                                          </p:val>
                                        </p:tav>
                                        <p:tav tm="100000">
                                          <p:val>
                                            <p:strVal val="#ppt_y"/>
                                          </p:val>
                                        </p:tav>
                                      </p:tavLst>
                                    </p:anim>
                                  </p:childTnLst>
                                </p:cTn>
                              </p:par>
                              <p:par>
                                <p:cTn id="139" presetID="2" presetClass="entr" presetSubtype="4" fill="hold" nodeType="withEffect">
                                  <p:stCondLst>
                                    <p:cond delay="0"/>
                                  </p:stCondLst>
                                  <p:childTnLst>
                                    <p:set>
                                      <p:cBhvr>
                                        <p:cTn id="140" dur="1" fill="hold">
                                          <p:stCondLst>
                                            <p:cond delay="0"/>
                                          </p:stCondLst>
                                        </p:cTn>
                                        <p:tgtEl>
                                          <p:spTgt spid="47"/>
                                        </p:tgtEl>
                                        <p:attrNameLst>
                                          <p:attrName>style.visibility</p:attrName>
                                        </p:attrNameLst>
                                      </p:cBhvr>
                                      <p:to>
                                        <p:strVal val="visible"/>
                                      </p:to>
                                    </p:set>
                                    <p:anim calcmode="lin" valueType="num">
                                      <p:cBhvr additive="base">
                                        <p:cTn id="141" dur="500" fill="hold"/>
                                        <p:tgtEl>
                                          <p:spTgt spid="47"/>
                                        </p:tgtEl>
                                        <p:attrNameLst>
                                          <p:attrName>ppt_x</p:attrName>
                                        </p:attrNameLst>
                                      </p:cBhvr>
                                      <p:tavLst>
                                        <p:tav tm="0">
                                          <p:val>
                                            <p:strVal val="#ppt_x"/>
                                          </p:val>
                                        </p:tav>
                                        <p:tav tm="100000">
                                          <p:val>
                                            <p:strVal val="#ppt_x"/>
                                          </p:val>
                                        </p:tav>
                                      </p:tavLst>
                                    </p:anim>
                                    <p:anim calcmode="lin" valueType="num">
                                      <p:cBhvr additive="base">
                                        <p:cTn id="142" dur="500" fill="hold"/>
                                        <p:tgtEl>
                                          <p:spTgt spid="47"/>
                                        </p:tgtEl>
                                        <p:attrNameLst>
                                          <p:attrName>ppt_y</p:attrName>
                                        </p:attrNameLst>
                                      </p:cBhvr>
                                      <p:tavLst>
                                        <p:tav tm="0">
                                          <p:val>
                                            <p:strVal val="1+#ppt_h/2"/>
                                          </p:val>
                                        </p:tav>
                                        <p:tav tm="100000">
                                          <p:val>
                                            <p:strVal val="#ppt_y"/>
                                          </p:val>
                                        </p:tav>
                                      </p:tavLst>
                                    </p:anim>
                                  </p:childTnLst>
                                </p:cTn>
                              </p:par>
                              <p:par>
                                <p:cTn id="143" presetID="2" presetClass="entr" presetSubtype="4" fill="hold" grpId="0" nodeType="withEffect">
                                  <p:stCondLst>
                                    <p:cond delay="0"/>
                                  </p:stCondLst>
                                  <p:childTnLst>
                                    <p:set>
                                      <p:cBhvr>
                                        <p:cTn id="144" dur="1" fill="hold">
                                          <p:stCondLst>
                                            <p:cond delay="0"/>
                                          </p:stCondLst>
                                        </p:cTn>
                                        <p:tgtEl>
                                          <p:spTgt spid="46"/>
                                        </p:tgtEl>
                                        <p:attrNameLst>
                                          <p:attrName>style.visibility</p:attrName>
                                        </p:attrNameLst>
                                      </p:cBhvr>
                                      <p:to>
                                        <p:strVal val="visible"/>
                                      </p:to>
                                    </p:set>
                                    <p:anim calcmode="lin" valueType="num">
                                      <p:cBhvr additive="base">
                                        <p:cTn id="145" dur="500" fill="hold"/>
                                        <p:tgtEl>
                                          <p:spTgt spid="46"/>
                                        </p:tgtEl>
                                        <p:attrNameLst>
                                          <p:attrName>ppt_x</p:attrName>
                                        </p:attrNameLst>
                                      </p:cBhvr>
                                      <p:tavLst>
                                        <p:tav tm="0">
                                          <p:val>
                                            <p:strVal val="#ppt_x"/>
                                          </p:val>
                                        </p:tav>
                                        <p:tav tm="100000">
                                          <p:val>
                                            <p:strVal val="#ppt_x"/>
                                          </p:val>
                                        </p:tav>
                                      </p:tavLst>
                                    </p:anim>
                                    <p:anim calcmode="lin" valueType="num">
                                      <p:cBhvr additive="base">
                                        <p:cTn id="146"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54"/>
                                        </p:tgtEl>
                                        <p:attrNameLst>
                                          <p:attrName>style.visibility</p:attrName>
                                        </p:attrNameLst>
                                      </p:cBhvr>
                                      <p:to>
                                        <p:strVal val="visible"/>
                                      </p:to>
                                    </p:set>
                                    <p:anim calcmode="lin" valueType="num">
                                      <p:cBhvr additive="base">
                                        <p:cTn id="151" dur="500" fill="hold"/>
                                        <p:tgtEl>
                                          <p:spTgt spid="54"/>
                                        </p:tgtEl>
                                        <p:attrNameLst>
                                          <p:attrName>ppt_x</p:attrName>
                                        </p:attrNameLst>
                                      </p:cBhvr>
                                      <p:tavLst>
                                        <p:tav tm="0">
                                          <p:val>
                                            <p:strVal val="#ppt_x"/>
                                          </p:val>
                                        </p:tav>
                                        <p:tav tm="100000">
                                          <p:val>
                                            <p:strVal val="#ppt_x"/>
                                          </p:val>
                                        </p:tav>
                                      </p:tavLst>
                                    </p:anim>
                                    <p:anim calcmode="lin" valueType="num">
                                      <p:cBhvr additive="base">
                                        <p:cTn id="152" dur="500" fill="hold"/>
                                        <p:tgtEl>
                                          <p:spTgt spid="54"/>
                                        </p:tgtEl>
                                        <p:attrNameLst>
                                          <p:attrName>ppt_y</p:attrName>
                                        </p:attrNameLst>
                                      </p:cBhvr>
                                      <p:tavLst>
                                        <p:tav tm="0">
                                          <p:val>
                                            <p:strVal val="1+#ppt_h/2"/>
                                          </p:val>
                                        </p:tav>
                                        <p:tav tm="100000">
                                          <p:val>
                                            <p:strVal val="#ppt_y"/>
                                          </p:val>
                                        </p:tav>
                                      </p:tavLst>
                                    </p:anim>
                                  </p:childTnLst>
                                </p:cTn>
                              </p:par>
                              <p:par>
                                <p:cTn id="153" presetID="10" presetClass="exit" presetSubtype="0" fill="hold" nodeType="withEffect">
                                  <p:stCondLst>
                                    <p:cond delay="0"/>
                                  </p:stCondLst>
                                  <p:childTnLst>
                                    <p:animEffect transition="out" filter="fade">
                                      <p:cBhvr>
                                        <p:cTn id="154" dur="500"/>
                                        <p:tgtEl>
                                          <p:spTgt spid="47"/>
                                        </p:tgtEl>
                                      </p:cBhvr>
                                    </p:animEffect>
                                    <p:set>
                                      <p:cBhvr>
                                        <p:cTn id="155" dur="1" fill="hold">
                                          <p:stCondLst>
                                            <p:cond delay="499"/>
                                          </p:stCondLst>
                                        </p:cTn>
                                        <p:tgtEl>
                                          <p:spTgt spid="47"/>
                                        </p:tgtEl>
                                        <p:attrNameLst>
                                          <p:attrName>style.visibility</p:attrName>
                                        </p:attrNameLst>
                                      </p:cBhvr>
                                      <p:to>
                                        <p:strVal val="hidden"/>
                                      </p:to>
                                    </p:set>
                                  </p:childTnLst>
                                </p:cTn>
                              </p:par>
                              <p:par>
                                <p:cTn id="156" presetID="2" presetClass="entr" presetSubtype="4" fill="hold" nodeType="withEffect">
                                  <p:stCondLst>
                                    <p:cond delay="0"/>
                                  </p:stCondLst>
                                  <p:childTnLst>
                                    <p:set>
                                      <p:cBhvr>
                                        <p:cTn id="157" dur="1" fill="hold">
                                          <p:stCondLst>
                                            <p:cond delay="0"/>
                                          </p:stCondLst>
                                        </p:cTn>
                                        <p:tgtEl>
                                          <p:spTgt spid="56"/>
                                        </p:tgtEl>
                                        <p:attrNameLst>
                                          <p:attrName>style.visibility</p:attrName>
                                        </p:attrNameLst>
                                      </p:cBhvr>
                                      <p:to>
                                        <p:strVal val="visible"/>
                                      </p:to>
                                    </p:set>
                                    <p:anim calcmode="lin" valueType="num">
                                      <p:cBhvr additive="base">
                                        <p:cTn id="158" dur="500" fill="hold"/>
                                        <p:tgtEl>
                                          <p:spTgt spid="56"/>
                                        </p:tgtEl>
                                        <p:attrNameLst>
                                          <p:attrName>ppt_x</p:attrName>
                                        </p:attrNameLst>
                                      </p:cBhvr>
                                      <p:tavLst>
                                        <p:tav tm="0">
                                          <p:val>
                                            <p:strVal val="#ppt_x"/>
                                          </p:val>
                                        </p:tav>
                                        <p:tav tm="100000">
                                          <p:val>
                                            <p:strVal val="#ppt_x"/>
                                          </p:val>
                                        </p:tav>
                                      </p:tavLst>
                                    </p:anim>
                                    <p:anim calcmode="lin" valueType="num">
                                      <p:cBhvr additive="base">
                                        <p:cTn id="159" dur="500" fill="hold"/>
                                        <p:tgtEl>
                                          <p:spTgt spid="56"/>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55"/>
                                        </p:tgtEl>
                                        <p:attrNameLst>
                                          <p:attrName>style.visibility</p:attrName>
                                        </p:attrNameLst>
                                      </p:cBhvr>
                                      <p:to>
                                        <p:strVal val="visible"/>
                                      </p:to>
                                    </p:set>
                                    <p:anim calcmode="lin" valueType="num">
                                      <p:cBhvr additive="base">
                                        <p:cTn id="162" dur="500" fill="hold"/>
                                        <p:tgtEl>
                                          <p:spTgt spid="55"/>
                                        </p:tgtEl>
                                        <p:attrNameLst>
                                          <p:attrName>ppt_x</p:attrName>
                                        </p:attrNameLst>
                                      </p:cBhvr>
                                      <p:tavLst>
                                        <p:tav tm="0">
                                          <p:val>
                                            <p:strVal val="#ppt_x"/>
                                          </p:val>
                                        </p:tav>
                                        <p:tav tm="100000">
                                          <p:val>
                                            <p:strVal val="#ppt_x"/>
                                          </p:val>
                                        </p:tav>
                                      </p:tavLst>
                                    </p:anim>
                                    <p:anim calcmode="lin" valueType="num">
                                      <p:cBhvr additive="base">
                                        <p:cTn id="163" dur="500" fill="hold"/>
                                        <p:tgtEl>
                                          <p:spTgt spid="55"/>
                                        </p:tgtEl>
                                        <p:attrNameLst>
                                          <p:attrName>ppt_y</p:attrName>
                                        </p:attrNameLst>
                                      </p:cBhvr>
                                      <p:tavLst>
                                        <p:tav tm="0">
                                          <p:val>
                                            <p:strVal val="1+#ppt_h/2"/>
                                          </p:val>
                                        </p:tav>
                                        <p:tav tm="100000">
                                          <p:val>
                                            <p:strVal val="#ppt_y"/>
                                          </p:val>
                                        </p:tav>
                                      </p:tavLst>
                                    </p:anim>
                                  </p:childTnLst>
                                </p:cTn>
                              </p:par>
                              <p:par>
                                <p:cTn id="164" presetID="2" presetClass="entr" presetSubtype="4" fill="hold" nodeType="withEffect">
                                  <p:stCondLst>
                                    <p:cond delay="0"/>
                                  </p:stCondLst>
                                  <p:childTnLst>
                                    <p:set>
                                      <p:cBhvr>
                                        <p:cTn id="165" dur="1" fill="hold">
                                          <p:stCondLst>
                                            <p:cond delay="0"/>
                                          </p:stCondLst>
                                        </p:cTn>
                                        <p:tgtEl>
                                          <p:spTgt spid="59"/>
                                        </p:tgtEl>
                                        <p:attrNameLst>
                                          <p:attrName>style.visibility</p:attrName>
                                        </p:attrNameLst>
                                      </p:cBhvr>
                                      <p:to>
                                        <p:strVal val="visible"/>
                                      </p:to>
                                    </p:set>
                                    <p:anim calcmode="lin" valueType="num">
                                      <p:cBhvr additive="base">
                                        <p:cTn id="166" dur="500" fill="hold"/>
                                        <p:tgtEl>
                                          <p:spTgt spid="59"/>
                                        </p:tgtEl>
                                        <p:attrNameLst>
                                          <p:attrName>ppt_x</p:attrName>
                                        </p:attrNameLst>
                                      </p:cBhvr>
                                      <p:tavLst>
                                        <p:tav tm="0">
                                          <p:val>
                                            <p:strVal val="#ppt_x"/>
                                          </p:val>
                                        </p:tav>
                                        <p:tav tm="100000">
                                          <p:val>
                                            <p:strVal val="#ppt_x"/>
                                          </p:val>
                                        </p:tav>
                                      </p:tavLst>
                                    </p:anim>
                                    <p:anim calcmode="lin" valueType="num">
                                      <p:cBhvr additive="base">
                                        <p:cTn id="167"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4" fill="hold" grpId="0" nodeType="clickEffect">
                                  <p:stCondLst>
                                    <p:cond delay="0"/>
                                  </p:stCondLst>
                                  <p:childTnLst>
                                    <p:set>
                                      <p:cBhvr>
                                        <p:cTn id="171" dur="1" fill="hold">
                                          <p:stCondLst>
                                            <p:cond delay="0"/>
                                          </p:stCondLst>
                                        </p:cTn>
                                        <p:tgtEl>
                                          <p:spTgt spid="69"/>
                                        </p:tgtEl>
                                        <p:attrNameLst>
                                          <p:attrName>style.visibility</p:attrName>
                                        </p:attrNameLst>
                                      </p:cBhvr>
                                      <p:to>
                                        <p:strVal val="visible"/>
                                      </p:to>
                                    </p:set>
                                    <p:anim calcmode="lin" valueType="num">
                                      <p:cBhvr additive="base">
                                        <p:cTn id="172" dur="500" fill="hold"/>
                                        <p:tgtEl>
                                          <p:spTgt spid="69"/>
                                        </p:tgtEl>
                                        <p:attrNameLst>
                                          <p:attrName>ppt_x</p:attrName>
                                        </p:attrNameLst>
                                      </p:cBhvr>
                                      <p:tavLst>
                                        <p:tav tm="0">
                                          <p:val>
                                            <p:strVal val="#ppt_x"/>
                                          </p:val>
                                        </p:tav>
                                        <p:tav tm="100000">
                                          <p:val>
                                            <p:strVal val="#ppt_x"/>
                                          </p:val>
                                        </p:tav>
                                      </p:tavLst>
                                    </p:anim>
                                    <p:anim calcmode="lin" valueType="num">
                                      <p:cBhvr additive="base">
                                        <p:cTn id="173" dur="500" fill="hold"/>
                                        <p:tgtEl>
                                          <p:spTgt spid="69"/>
                                        </p:tgtEl>
                                        <p:attrNameLst>
                                          <p:attrName>ppt_y</p:attrName>
                                        </p:attrNameLst>
                                      </p:cBhvr>
                                      <p:tavLst>
                                        <p:tav tm="0">
                                          <p:val>
                                            <p:strVal val="1+#ppt_h/2"/>
                                          </p:val>
                                        </p:tav>
                                        <p:tav tm="100000">
                                          <p:val>
                                            <p:strVal val="#ppt_y"/>
                                          </p:val>
                                        </p:tav>
                                      </p:tavLst>
                                    </p:anim>
                                  </p:childTnLst>
                                </p:cTn>
                              </p:par>
                              <p:par>
                                <p:cTn id="174" presetID="2" presetClass="entr" presetSubtype="4" fill="hold" grpId="0" nodeType="withEffect">
                                  <p:stCondLst>
                                    <p:cond delay="0"/>
                                  </p:stCondLst>
                                  <p:childTnLst>
                                    <p:set>
                                      <p:cBhvr>
                                        <p:cTn id="175" dur="1" fill="hold">
                                          <p:stCondLst>
                                            <p:cond delay="0"/>
                                          </p:stCondLst>
                                        </p:cTn>
                                        <p:tgtEl>
                                          <p:spTgt spid="67"/>
                                        </p:tgtEl>
                                        <p:attrNameLst>
                                          <p:attrName>style.visibility</p:attrName>
                                        </p:attrNameLst>
                                      </p:cBhvr>
                                      <p:to>
                                        <p:strVal val="visible"/>
                                      </p:to>
                                    </p:set>
                                    <p:anim calcmode="lin" valueType="num">
                                      <p:cBhvr additive="base">
                                        <p:cTn id="176" dur="500" fill="hold"/>
                                        <p:tgtEl>
                                          <p:spTgt spid="67"/>
                                        </p:tgtEl>
                                        <p:attrNameLst>
                                          <p:attrName>ppt_x</p:attrName>
                                        </p:attrNameLst>
                                      </p:cBhvr>
                                      <p:tavLst>
                                        <p:tav tm="0">
                                          <p:val>
                                            <p:strVal val="#ppt_x"/>
                                          </p:val>
                                        </p:tav>
                                        <p:tav tm="100000">
                                          <p:val>
                                            <p:strVal val="#ppt_x"/>
                                          </p:val>
                                        </p:tav>
                                      </p:tavLst>
                                    </p:anim>
                                    <p:anim calcmode="lin" valueType="num">
                                      <p:cBhvr additive="base">
                                        <p:cTn id="177" dur="500" fill="hold"/>
                                        <p:tgtEl>
                                          <p:spTgt spid="67"/>
                                        </p:tgtEl>
                                        <p:attrNameLst>
                                          <p:attrName>ppt_y</p:attrName>
                                        </p:attrNameLst>
                                      </p:cBhvr>
                                      <p:tavLst>
                                        <p:tav tm="0">
                                          <p:val>
                                            <p:strVal val="1+#ppt_h/2"/>
                                          </p:val>
                                        </p:tav>
                                        <p:tav tm="100000">
                                          <p:val>
                                            <p:strVal val="#ppt_y"/>
                                          </p:val>
                                        </p:tav>
                                      </p:tavLst>
                                    </p:anim>
                                  </p:childTnLst>
                                </p:cTn>
                              </p:par>
                              <p:par>
                                <p:cTn id="178" presetID="2" presetClass="entr" presetSubtype="4" fill="hold" grpId="0" nodeType="withEffect">
                                  <p:stCondLst>
                                    <p:cond delay="0"/>
                                  </p:stCondLst>
                                  <p:childTnLst>
                                    <p:set>
                                      <p:cBhvr>
                                        <p:cTn id="179" dur="1" fill="hold">
                                          <p:stCondLst>
                                            <p:cond delay="0"/>
                                          </p:stCondLst>
                                        </p:cTn>
                                        <p:tgtEl>
                                          <p:spTgt spid="68"/>
                                        </p:tgtEl>
                                        <p:attrNameLst>
                                          <p:attrName>style.visibility</p:attrName>
                                        </p:attrNameLst>
                                      </p:cBhvr>
                                      <p:to>
                                        <p:strVal val="visible"/>
                                      </p:to>
                                    </p:set>
                                    <p:anim calcmode="lin" valueType="num">
                                      <p:cBhvr additive="base">
                                        <p:cTn id="180" dur="500" fill="hold"/>
                                        <p:tgtEl>
                                          <p:spTgt spid="68"/>
                                        </p:tgtEl>
                                        <p:attrNameLst>
                                          <p:attrName>ppt_x</p:attrName>
                                        </p:attrNameLst>
                                      </p:cBhvr>
                                      <p:tavLst>
                                        <p:tav tm="0">
                                          <p:val>
                                            <p:strVal val="#ppt_x"/>
                                          </p:val>
                                        </p:tav>
                                        <p:tav tm="100000">
                                          <p:val>
                                            <p:strVal val="#ppt_x"/>
                                          </p:val>
                                        </p:tav>
                                      </p:tavLst>
                                    </p:anim>
                                    <p:anim calcmode="lin" valueType="num">
                                      <p:cBhvr additive="base">
                                        <p:cTn id="181" dur="500" fill="hold"/>
                                        <p:tgtEl>
                                          <p:spTgt spid="68"/>
                                        </p:tgtEl>
                                        <p:attrNameLst>
                                          <p:attrName>ppt_y</p:attrName>
                                        </p:attrNameLst>
                                      </p:cBhvr>
                                      <p:tavLst>
                                        <p:tav tm="0">
                                          <p:val>
                                            <p:strVal val="1+#ppt_h/2"/>
                                          </p:val>
                                        </p:tav>
                                        <p:tav tm="100000">
                                          <p:val>
                                            <p:strVal val="#ppt_y"/>
                                          </p:val>
                                        </p:tav>
                                      </p:tavLst>
                                    </p:anim>
                                  </p:childTnLst>
                                </p:cTn>
                              </p:par>
                              <p:par>
                                <p:cTn id="182" presetID="2" presetClass="entr" presetSubtype="4" fill="hold" grpId="0" nodeType="withEffect">
                                  <p:stCondLst>
                                    <p:cond delay="0"/>
                                  </p:stCondLst>
                                  <p:childTnLst>
                                    <p:set>
                                      <p:cBhvr>
                                        <p:cTn id="183" dur="1" fill="hold">
                                          <p:stCondLst>
                                            <p:cond delay="0"/>
                                          </p:stCondLst>
                                        </p:cTn>
                                        <p:tgtEl>
                                          <p:spTgt spid="65"/>
                                        </p:tgtEl>
                                        <p:attrNameLst>
                                          <p:attrName>style.visibility</p:attrName>
                                        </p:attrNameLst>
                                      </p:cBhvr>
                                      <p:to>
                                        <p:strVal val="visible"/>
                                      </p:to>
                                    </p:set>
                                    <p:anim calcmode="lin" valueType="num">
                                      <p:cBhvr additive="base">
                                        <p:cTn id="184" dur="500" fill="hold"/>
                                        <p:tgtEl>
                                          <p:spTgt spid="65"/>
                                        </p:tgtEl>
                                        <p:attrNameLst>
                                          <p:attrName>ppt_x</p:attrName>
                                        </p:attrNameLst>
                                      </p:cBhvr>
                                      <p:tavLst>
                                        <p:tav tm="0">
                                          <p:val>
                                            <p:strVal val="#ppt_x"/>
                                          </p:val>
                                        </p:tav>
                                        <p:tav tm="100000">
                                          <p:val>
                                            <p:strVal val="#ppt_x"/>
                                          </p:val>
                                        </p:tav>
                                      </p:tavLst>
                                    </p:anim>
                                    <p:anim calcmode="lin" valueType="num">
                                      <p:cBhvr additive="base">
                                        <p:cTn id="185" dur="500" fill="hold"/>
                                        <p:tgtEl>
                                          <p:spTgt spid="65"/>
                                        </p:tgtEl>
                                        <p:attrNameLst>
                                          <p:attrName>ppt_y</p:attrName>
                                        </p:attrNameLst>
                                      </p:cBhvr>
                                      <p:tavLst>
                                        <p:tav tm="0">
                                          <p:val>
                                            <p:strVal val="1+#ppt_h/2"/>
                                          </p:val>
                                        </p:tav>
                                        <p:tav tm="100000">
                                          <p:val>
                                            <p:strVal val="#ppt_y"/>
                                          </p:val>
                                        </p:tav>
                                      </p:tavLst>
                                    </p:anim>
                                  </p:childTnLst>
                                </p:cTn>
                              </p:par>
                              <p:par>
                                <p:cTn id="186" presetID="2" presetClass="entr" presetSubtype="4" fill="hold" grpId="0" nodeType="withEffect">
                                  <p:stCondLst>
                                    <p:cond delay="0"/>
                                  </p:stCondLst>
                                  <p:childTnLst>
                                    <p:set>
                                      <p:cBhvr>
                                        <p:cTn id="187" dur="1" fill="hold">
                                          <p:stCondLst>
                                            <p:cond delay="0"/>
                                          </p:stCondLst>
                                        </p:cTn>
                                        <p:tgtEl>
                                          <p:spTgt spid="66"/>
                                        </p:tgtEl>
                                        <p:attrNameLst>
                                          <p:attrName>style.visibility</p:attrName>
                                        </p:attrNameLst>
                                      </p:cBhvr>
                                      <p:to>
                                        <p:strVal val="visible"/>
                                      </p:to>
                                    </p:set>
                                    <p:anim calcmode="lin" valueType="num">
                                      <p:cBhvr additive="base">
                                        <p:cTn id="188" dur="500" fill="hold"/>
                                        <p:tgtEl>
                                          <p:spTgt spid="66"/>
                                        </p:tgtEl>
                                        <p:attrNameLst>
                                          <p:attrName>ppt_x</p:attrName>
                                        </p:attrNameLst>
                                      </p:cBhvr>
                                      <p:tavLst>
                                        <p:tav tm="0">
                                          <p:val>
                                            <p:strVal val="#ppt_x"/>
                                          </p:val>
                                        </p:tav>
                                        <p:tav tm="100000">
                                          <p:val>
                                            <p:strVal val="#ppt_x"/>
                                          </p:val>
                                        </p:tav>
                                      </p:tavLst>
                                    </p:anim>
                                    <p:anim calcmode="lin" valueType="num">
                                      <p:cBhvr additive="base">
                                        <p:cTn id="189" dur="500" fill="hold"/>
                                        <p:tgtEl>
                                          <p:spTgt spid="66"/>
                                        </p:tgtEl>
                                        <p:attrNameLst>
                                          <p:attrName>ppt_y</p:attrName>
                                        </p:attrNameLst>
                                      </p:cBhvr>
                                      <p:tavLst>
                                        <p:tav tm="0">
                                          <p:val>
                                            <p:strVal val="1+#ppt_h/2"/>
                                          </p:val>
                                        </p:tav>
                                        <p:tav tm="100000">
                                          <p:val>
                                            <p:strVal val="#ppt_y"/>
                                          </p:val>
                                        </p:tav>
                                      </p:tavLst>
                                    </p:anim>
                                  </p:childTnLst>
                                </p:cTn>
                              </p:par>
                              <p:par>
                                <p:cTn id="190" presetID="2" presetClass="entr" presetSubtype="4" fill="hold" nodeType="withEffect">
                                  <p:stCondLst>
                                    <p:cond delay="0"/>
                                  </p:stCondLst>
                                  <p:childTnLst>
                                    <p:set>
                                      <p:cBhvr>
                                        <p:cTn id="191" dur="1" fill="hold">
                                          <p:stCondLst>
                                            <p:cond delay="0"/>
                                          </p:stCondLst>
                                        </p:cTn>
                                        <p:tgtEl>
                                          <p:spTgt spid="64">
                                            <p:txEl>
                                              <p:pRg st="0" end="0"/>
                                            </p:txEl>
                                          </p:spTgt>
                                        </p:tgtEl>
                                        <p:attrNameLst>
                                          <p:attrName>style.visibility</p:attrName>
                                        </p:attrNameLst>
                                      </p:cBhvr>
                                      <p:to>
                                        <p:strVal val="visible"/>
                                      </p:to>
                                    </p:set>
                                    <p:anim calcmode="lin" valueType="num">
                                      <p:cBhvr additive="base">
                                        <p:cTn id="192"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additive="base">
                                        <p:cTn id="193" dur="500" fill="hold"/>
                                        <p:tgtEl>
                                          <p:spTgt spid="64">
                                            <p:txEl>
                                              <p:pRg st="0" end="0"/>
                                            </p:txEl>
                                          </p:spTgt>
                                        </p:tgtEl>
                                        <p:attrNameLst>
                                          <p:attrName>ppt_y</p:attrName>
                                        </p:attrNameLst>
                                      </p:cBhvr>
                                      <p:tavLst>
                                        <p:tav tm="0">
                                          <p:val>
                                            <p:strVal val="1+#ppt_h/2"/>
                                          </p:val>
                                        </p:tav>
                                        <p:tav tm="100000">
                                          <p:val>
                                            <p:strVal val="#ppt_y"/>
                                          </p:val>
                                        </p:tav>
                                      </p:tavLst>
                                    </p:anim>
                                  </p:childTnLst>
                                </p:cTn>
                              </p:par>
                              <p:par>
                                <p:cTn id="194" presetID="2" presetClass="entr" presetSubtype="4" fill="hold" nodeType="withEffect">
                                  <p:stCondLst>
                                    <p:cond delay="0"/>
                                  </p:stCondLst>
                                  <p:childTnLst>
                                    <p:set>
                                      <p:cBhvr>
                                        <p:cTn id="195" dur="1" fill="hold">
                                          <p:stCondLst>
                                            <p:cond delay="0"/>
                                          </p:stCondLst>
                                        </p:cTn>
                                        <p:tgtEl>
                                          <p:spTgt spid="64">
                                            <p:txEl>
                                              <p:pRg st="1" end="1"/>
                                            </p:txEl>
                                          </p:spTgt>
                                        </p:tgtEl>
                                        <p:attrNameLst>
                                          <p:attrName>style.visibility</p:attrName>
                                        </p:attrNameLst>
                                      </p:cBhvr>
                                      <p:to>
                                        <p:strVal val="visible"/>
                                      </p:to>
                                    </p:set>
                                    <p:anim calcmode="lin" valueType="num">
                                      <p:cBhvr additive="base">
                                        <p:cTn id="196" dur="500" fill="hold"/>
                                        <p:tgtEl>
                                          <p:spTgt spid="64">
                                            <p:txEl>
                                              <p:pRg st="1" end="1"/>
                                            </p:txEl>
                                          </p:spTgt>
                                        </p:tgtEl>
                                        <p:attrNameLst>
                                          <p:attrName>ppt_x</p:attrName>
                                        </p:attrNameLst>
                                      </p:cBhvr>
                                      <p:tavLst>
                                        <p:tav tm="0">
                                          <p:val>
                                            <p:strVal val="#ppt_x"/>
                                          </p:val>
                                        </p:tav>
                                        <p:tav tm="100000">
                                          <p:val>
                                            <p:strVal val="#ppt_x"/>
                                          </p:val>
                                        </p:tav>
                                      </p:tavLst>
                                    </p:anim>
                                    <p:anim calcmode="lin" valueType="num">
                                      <p:cBhvr additive="base">
                                        <p:cTn id="197" dur="500" fill="hold"/>
                                        <p:tgtEl>
                                          <p:spTgt spid="64">
                                            <p:txEl>
                                              <p:pRg st="1" end="1"/>
                                            </p:txEl>
                                          </p:spTgt>
                                        </p:tgtEl>
                                        <p:attrNameLst>
                                          <p:attrName>ppt_y</p:attrName>
                                        </p:attrNameLst>
                                      </p:cBhvr>
                                      <p:tavLst>
                                        <p:tav tm="0">
                                          <p:val>
                                            <p:strVal val="1+#ppt_h/2"/>
                                          </p:val>
                                        </p:tav>
                                        <p:tav tm="100000">
                                          <p:val>
                                            <p:strVal val="#ppt_y"/>
                                          </p:val>
                                        </p:tav>
                                      </p:tavLst>
                                    </p:anim>
                                  </p:childTnLst>
                                </p:cTn>
                              </p:par>
                              <p:par>
                                <p:cTn id="198" presetID="2" presetClass="entr" presetSubtype="4" fill="hold" nodeType="withEffect">
                                  <p:stCondLst>
                                    <p:cond delay="0"/>
                                  </p:stCondLst>
                                  <p:childTnLst>
                                    <p:set>
                                      <p:cBhvr>
                                        <p:cTn id="199" dur="1" fill="hold">
                                          <p:stCondLst>
                                            <p:cond delay="0"/>
                                          </p:stCondLst>
                                        </p:cTn>
                                        <p:tgtEl>
                                          <p:spTgt spid="64">
                                            <p:txEl>
                                              <p:pRg st="2" end="2"/>
                                            </p:txEl>
                                          </p:spTgt>
                                        </p:tgtEl>
                                        <p:attrNameLst>
                                          <p:attrName>style.visibility</p:attrName>
                                        </p:attrNameLst>
                                      </p:cBhvr>
                                      <p:to>
                                        <p:strVal val="visible"/>
                                      </p:to>
                                    </p:set>
                                    <p:anim calcmode="lin" valueType="num">
                                      <p:cBhvr additive="base">
                                        <p:cTn id="200"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additive="base">
                                        <p:cTn id="201" dur="500" fill="hold"/>
                                        <p:tgtEl>
                                          <p:spTgt spid="64">
                                            <p:txEl>
                                              <p:pRg st="2" end="2"/>
                                            </p:txEl>
                                          </p:spTgt>
                                        </p:tgtEl>
                                        <p:attrNameLst>
                                          <p:attrName>ppt_y</p:attrName>
                                        </p:attrNameLst>
                                      </p:cBhvr>
                                      <p:tavLst>
                                        <p:tav tm="0">
                                          <p:val>
                                            <p:strVal val="1+#ppt_h/2"/>
                                          </p:val>
                                        </p:tav>
                                        <p:tav tm="100000">
                                          <p:val>
                                            <p:strVal val="#ppt_y"/>
                                          </p:val>
                                        </p:tav>
                                      </p:tavLst>
                                    </p:anim>
                                  </p:childTnLst>
                                </p:cTn>
                              </p:par>
                              <p:par>
                                <p:cTn id="202" presetID="2" presetClass="entr" presetSubtype="4" fill="hold" nodeType="withEffect">
                                  <p:stCondLst>
                                    <p:cond delay="0"/>
                                  </p:stCondLst>
                                  <p:childTnLst>
                                    <p:set>
                                      <p:cBhvr>
                                        <p:cTn id="203" dur="1" fill="hold">
                                          <p:stCondLst>
                                            <p:cond delay="0"/>
                                          </p:stCondLst>
                                        </p:cTn>
                                        <p:tgtEl>
                                          <p:spTgt spid="80"/>
                                        </p:tgtEl>
                                        <p:attrNameLst>
                                          <p:attrName>style.visibility</p:attrName>
                                        </p:attrNameLst>
                                      </p:cBhvr>
                                      <p:to>
                                        <p:strVal val="visible"/>
                                      </p:to>
                                    </p:set>
                                    <p:anim calcmode="lin" valueType="num">
                                      <p:cBhvr additive="base">
                                        <p:cTn id="204" dur="500" fill="hold"/>
                                        <p:tgtEl>
                                          <p:spTgt spid="80"/>
                                        </p:tgtEl>
                                        <p:attrNameLst>
                                          <p:attrName>ppt_x</p:attrName>
                                        </p:attrNameLst>
                                      </p:cBhvr>
                                      <p:tavLst>
                                        <p:tav tm="0">
                                          <p:val>
                                            <p:strVal val="#ppt_x"/>
                                          </p:val>
                                        </p:tav>
                                        <p:tav tm="100000">
                                          <p:val>
                                            <p:strVal val="#ppt_x"/>
                                          </p:val>
                                        </p:tav>
                                      </p:tavLst>
                                    </p:anim>
                                    <p:anim calcmode="lin" valueType="num">
                                      <p:cBhvr additive="base">
                                        <p:cTn id="205" dur="500" fill="hold"/>
                                        <p:tgtEl>
                                          <p:spTgt spid="80"/>
                                        </p:tgtEl>
                                        <p:attrNameLst>
                                          <p:attrName>ppt_y</p:attrName>
                                        </p:attrNameLst>
                                      </p:cBhvr>
                                      <p:tavLst>
                                        <p:tav tm="0">
                                          <p:val>
                                            <p:strVal val="1+#ppt_h/2"/>
                                          </p:val>
                                        </p:tav>
                                        <p:tav tm="100000">
                                          <p:val>
                                            <p:strVal val="#ppt_y"/>
                                          </p:val>
                                        </p:tav>
                                      </p:tavLst>
                                    </p:anim>
                                  </p:childTnLst>
                                </p:cTn>
                              </p:par>
                              <p:par>
                                <p:cTn id="206" presetID="2" presetClass="entr" presetSubtype="4" fill="hold" nodeType="withEffect">
                                  <p:stCondLst>
                                    <p:cond delay="0"/>
                                  </p:stCondLst>
                                  <p:childTnLst>
                                    <p:set>
                                      <p:cBhvr>
                                        <p:cTn id="207" dur="1" fill="hold">
                                          <p:stCondLst>
                                            <p:cond delay="0"/>
                                          </p:stCondLst>
                                        </p:cTn>
                                        <p:tgtEl>
                                          <p:spTgt spid="64">
                                            <p:txEl>
                                              <p:pRg st="3" end="3"/>
                                            </p:txEl>
                                          </p:spTgt>
                                        </p:tgtEl>
                                        <p:attrNameLst>
                                          <p:attrName>style.visibility</p:attrName>
                                        </p:attrNameLst>
                                      </p:cBhvr>
                                      <p:to>
                                        <p:strVal val="visible"/>
                                      </p:to>
                                    </p:set>
                                    <p:anim calcmode="lin" valueType="num">
                                      <p:cBhvr additive="base">
                                        <p:cTn id="208" dur="500" fill="hold"/>
                                        <p:tgtEl>
                                          <p:spTgt spid="64">
                                            <p:txEl>
                                              <p:pRg st="3" end="3"/>
                                            </p:txEl>
                                          </p:spTgt>
                                        </p:tgtEl>
                                        <p:attrNameLst>
                                          <p:attrName>ppt_x</p:attrName>
                                        </p:attrNameLst>
                                      </p:cBhvr>
                                      <p:tavLst>
                                        <p:tav tm="0">
                                          <p:val>
                                            <p:strVal val="#ppt_x"/>
                                          </p:val>
                                        </p:tav>
                                        <p:tav tm="100000">
                                          <p:val>
                                            <p:strVal val="#ppt_x"/>
                                          </p:val>
                                        </p:tav>
                                      </p:tavLst>
                                    </p:anim>
                                    <p:anim calcmode="lin" valueType="num">
                                      <p:cBhvr additive="base">
                                        <p:cTn id="209" dur="500" fill="hold"/>
                                        <p:tgtEl>
                                          <p:spTgt spid="64">
                                            <p:txEl>
                                              <p:pRg st="3" end="3"/>
                                            </p:txEl>
                                          </p:spTgt>
                                        </p:tgtEl>
                                        <p:attrNameLst>
                                          <p:attrName>ppt_y</p:attrName>
                                        </p:attrNameLst>
                                      </p:cBhvr>
                                      <p:tavLst>
                                        <p:tav tm="0">
                                          <p:val>
                                            <p:strVal val="1+#ppt_h/2"/>
                                          </p:val>
                                        </p:tav>
                                        <p:tav tm="100000">
                                          <p:val>
                                            <p:strVal val="#ppt_y"/>
                                          </p:val>
                                        </p:tav>
                                      </p:tavLst>
                                    </p:anim>
                                  </p:childTnLst>
                                </p:cTn>
                              </p:par>
                              <p:par>
                                <p:cTn id="210" presetID="2" presetClass="entr" presetSubtype="4" fill="hold" nodeType="withEffect">
                                  <p:stCondLst>
                                    <p:cond delay="0"/>
                                  </p:stCondLst>
                                  <p:childTnLst>
                                    <p:set>
                                      <p:cBhvr>
                                        <p:cTn id="211" dur="1" fill="hold">
                                          <p:stCondLst>
                                            <p:cond delay="0"/>
                                          </p:stCondLst>
                                        </p:cTn>
                                        <p:tgtEl>
                                          <p:spTgt spid="64">
                                            <p:txEl>
                                              <p:pRg st="4" end="4"/>
                                            </p:txEl>
                                          </p:spTgt>
                                        </p:tgtEl>
                                        <p:attrNameLst>
                                          <p:attrName>style.visibility</p:attrName>
                                        </p:attrNameLst>
                                      </p:cBhvr>
                                      <p:to>
                                        <p:strVal val="visible"/>
                                      </p:to>
                                    </p:set>
                                    <p:anim calcmode="lin" valueType="num">
                                      <p:cBhvr additive="base">
                                        <p:cTn id="212"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additive="base">
                                        <p:cTn id="213" dur="500" fill="hold"/>
                                        <p:tgtEl>
                                          <p:spTgt spid="6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4" fill="hold">
                      <p:stCondLst>
                        <p:cond delay="indefinite"/>
                      </p:stCondLst>
                      <p:childTnLst>
                        <p:par>
                          <p:cTn id="215" fill="hold">
                            <p:stCondLst>
                              <p:cond delay="0"/>
                            </p:stCondLst>
                            <p:childTnLst>
                              <p:par>
                                <p:cTn id="216" presetID="2" presetClass="entr" presetSubtype="4" fill="hold" grpId="0" nodeType="clickEffect">
                                  <p:stCondLst>
                                    <p:cond delay="0"/>
                                  </p:stCondLst>
                                  <p:childTnLst>
                                    <p:set>
                                      <p:cBhvr>
                                        <p:cTn id="217" dur="1" fill="hold">
                                          <p:stCondLst>
                                            <p:cond delay="0"/>
                                          </p:stCondLst>
                                        </p:cTn>
                                        <p:tgtEl>
                                          <p:spTgt spid="74"/>
                                        </p:tgtEl>
                                        <p:attrNameLst>
                                          <p:attrName>style.visibility</p:attrName>
                                        </p:attrNameLst>
                                      </p:cBhvr>
                                      <p:to>
                                        <p:strVal val="visible"/>
                                      </p:to>
                                    </p:set>
                                    <p:anim calcmode="lin" valueType="num">
                                      <p:cBhvr additive="base">
                                        <p:cTn id="218" dur="500" fill="hold"/>
                                        <p:tgtEl>
                                          <p:spTgt spid="74"/>
                                        </p:tgtEl>
                                        <p:attrNameLst>
                                          <p:attrName>ppt_x</p:attrName>
                                        </p:attrNameLst>
                                      </p:cBhvr>
                                      <p:tavLst>
                                        <p:tav tm="0">
                                          <p:val>
                                            <p:strVal val="#ppt_x"/>
                                          </p:val>
                                        </p:tav>
                                        <p:tav tm="100000">
                                          <p:val>
                                            <p:strVal val="#ppt_x"/>
                                          </p:val>
                                        </p:tav>
                                      </p:tavLst>
                                    </p:anim>
                                    <p:anim calcmode="lin" valueType="num">
                                      <p:cBhvr additive="base">
                                        <p:cTn id="219" dur="500" fill="hold"/>
                                        <p:tgtEl>
                                          <p:spTgt spid="74"/>
                                        </p:tgtEl>
                                        <p:attrNameLst>
                                          <p:attrName>ppt_y</p:attrName>
                                        </p:attrNameLst>
                                      </p:cBhvr>
                                      <p:tavLst>
                                        <p:tav tm="0">
                                          <p:val>
                                            <p:strVal val="1+#ppt_h/2"/>
                                          </p:val>
                                        </p:tav>
                                        <p:tav tm="100000">
                                          <p:val>
                                            <p:strVal val="#ppt_y"/>
                                          </p:val>
                                        </p:tav>
                                      </p:tavLst>
                                    </p:anim>
                                  </p:childTnLst>
                                </p:cTn>
                              </p:par>
                              <p:par>
                                <p:cTn id="220" presetID="2" presetClass="entr" presetSubtype="4" fill="hold" nodeType="withEffect">
                                  <p:stCondLst>
                                    <p:cond delay="0"/>
                                  </p:stCondLst>
                                  <p:childTnLst>
                                    <p:set>
                                      <p:cBhvr>
                                        <p:cTn id="221" dur="1" fill="hold">
                                          <p:stCondLst>
                                            <p:cond delay="0"/>
                                          </p:stCondLst>
                                        </p:cTn>
                                        <p:tgtEl>
                                          <p:spTgt spid="73"/>
                                        </p:tgtEl>
                                        <p:attrNameLst>
                                          <p:attrName>style.visibility</p:attrName>
                                        </p:attrNameLst>
                                      </p:cBhvr>
                                      <p:to>
                                        <p:strVal val="visible"/>
                                      </p:to>
                                    </p:set>
                                    <p:anim calcmode="lin" valueType="num">
                                      <p:cBhvr additive="base">
                                        <p:cTn id="222" dur="500" fill="hold"/>
                                        <p:tgtEl>
                                          <p:spTgt spid="73"/>
                                        </p:tgtEl>
                                        <p:attrNameLst>
                                          <p:attrName>ppt_x</p:attrName>
                                        </p:attrNameLst>
                                      </p:cBhvr>
                                      <p:tavLst>
                                        <p:tav tm="0">
                                          <p:val>
                                            <p:strVal val="#ppt_x"/>
                                          </p:val>
                                        </p:tav>
                                        <p:tav tm="100000">
                                          <p:val>
                                            <p:strVal val="#ppt_x"/>
                                          </p:val>
                                        </p:tav>
                                      </p:tavLst>
                                    </p:anim>
                                    <p:anim calcmode="lin" valueType="num">
                                      <p:cBhvr additive="base">
                                        <p:cTn id="223"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224" fill="hold">
                      <p:stCondLst>
                        <p:cond delay="indefinite"/>
                      </p:stCondLst>
                      <p:childTnLst>
                        <p:par>
                          <p:cTn id="225" fill="hold">
                            <p:stCondLst>
                              <p:cond delay="0"/>
                            </p:stCondLst>
                            <p:childTnLst>
                              <p:par>
                                <p:cTn id="226" presetID="10" presetClass="exit" presetSubtype="0" fill="hold" nodeType="clickEffect">
                                  <p:stCondLst>
                                    <p:cond delay="0"/>
                                  </p:stCondLst>
                                  <p:childTnLst>
                                    <p:animEffect transition="out" filter="fade">
                                      <p:cBhvr>
                                        <p:cTn id="227" dur="500"/>
                                        <p:tgtEl>
                                          <p:spTgt spid="80"/>
                                        </p:tgtEl>
                                      </p:cBhvr>
                                    </p:animEffect>
                                    <p:set>
                                      <p:cBhvr>
                                        <p:cTn id="228" dur="1" fill="hold">
                                          <p:stCondLst>
                                            <p:cond delay="499"/>
                                          </p:stCondLst>
                                        </p:cTn>
                                        <p:tgtEl>
                                          <p:spTgt spid="80"/>
                                        </p:tgtEl>
                                        <p:attrNameLst>
                                          <p:attrName>style.visibility</p:attrName>
                                        </p:attrNameLst>
                                      </p:cBhvr>
                                      <p:to>
                                        <p:strVal val="hidden"/>
                                      </p:to>
                                    </p:set>
                                  </p:childTnLst>
                                </p:cTn>
                              </p:par>
                              <p:par>
                                <p:cTn id="229" presetID="2" presetClass="entr" presetSubtype="4" fill="hold" nodeType="withEffect">
                                  <p:stCondLst>
                                    <p:cond delay="0"/>
                                  </p:stCondLst>
                                  <p:childTnLst>
                                    <p:set>
                                      <p:cBhvr>
                                        <p:cTn id="230" dur="1" fill="hold">
                                          <p:stCondLst>
                                            <p:cond delay="0"/>
                                          </p:stCondLst>
                                        </p:cTn>
                                        <p:tgtEl>
                                          <p:spTgt spid="64">
                                            <p:txEl>
                                              <p:pRg st="5" end="5"/>
                                            </p:txEl>
                                          </p:spTgt>
                                        </p:tgtEl>
                                        <p:attrNameLst>
                                          <p:attrName>style.visibility</p:attrName>
                                        </p:attrNameLst>
                                      </p:cBhvr>
                                      <p:to>
                                        <p:strVal val="visible"/>
                                      </p:to>
                                    </p:set>
                                    <p:anim calcmode="lin" valueType="num">
                                      <p:cBhvr additive="base">
                                        <p:cTn id="231" dur="500" fill="hold"/>
                                        <p:tgtEl>
                                          <p:spTgt spid="64">
                                            <p:txEl>
                                              <p:pRg st="5" end="5"/>
                                            </p:txEl>
                                          </p:spTgt>
                                        </p:tgtEl>
                                        <p:attrNameLst>
                                          <p:attrName>ppt_x</p:attrName>
                                        </p:attrNameLst>
                                      </p:cBhvr>
                                      <p:tavLst>
                                        <p:tav tm="0">
                                          <p:val>
                                            <p:strVal val="#ppt_x"/>
                                          </p:val>
                                        </p:tav>
                                        <p:tav tm="100000">
                                          <p:val>
                                            <p:strVal val="#ppt_x"/>
                                          </p:val>
                                        </p:tav>
                                      </p:tavLst>
                                    </p:anim>
                                    <p:anim calcmode="lin" valueType="num">
                                      <p:cBhvr additive="base">
                                        <p:cTn id="232" dur="500" fill="hold"/>
                                        <p:tgtEl>
                                          <p:spTgt spid="64">
                                            <p:txEl>
                                              <p:pRg st="5" end="5"/>
                                            </p:txEl>
                                          </p:spTgt>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64">
                                            <p:txEl>
                                              <p:pRg st="6" end="6"/>
                                            </p:txEl>
                                          </p:spTgt>
                                        </p:tgtEl>
                                        <p:attrNameLst>
                                          <p:attrName>style.visibility</p:attrName>
                                        </p:attrNameLst>
                                      </p:cBhvr>
                                      <p:to>
                                        <p:strVal val="visible"/>
                                      </p:to>
                                    </p:set>
                                    <p:anim calcmode="lin" valueType="num">
                                      <p:cBhvr additive="base">
                                        <p:cTn id="235"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additive="base">
                                        <p:cTn id="236" dur="500" fill="hold"/>
                                        <p:tgtEl>
                                          <p:spTgt spid="64">
                                            <p:txEl>
                                              <p:pRg st="6" end="6"/>
                                            </p:txEl>
                                          </p:spTgt>
                                        </p:tgtEl>
                                        <p:attrNameLst>
                                          <p:attrName>ppt_y</p:attrName>
                                        </p:attrNameLst>
                                      </p:cBhvr>
                                      <p:tavLst>
                                        <p:tav tm="0">
                                          <p:val>
                                            <p:strVal val="1+#ppt_h/2"/>
                                          </p:val>
                                        </p:tav>
                                        <p:tav tm="100000">
                                          <p:val>
                                            <p:strVal val="#ppt_y"/>
                                          </p:val>
                                        </p:tav>
                                      </p:tavLst>
                                    </p:anim>
                                  </p:childTnLst>
                                </p:cTn>
                              </p:par>
                              <p:par>
                                <p:cTn id="237" presetID="2" presetClass="entr" presetSubtype="4" fill="hold" nodeType="withEffect">
                                  <p:stCondLst>
                                    <p:cond delay="0"/>
                                  </p:stCondLst>
                                  <p:childTnLst>
                                    <p:set>
                                      <p:cBhvr>
                                        <p:cTn id="238" dur="1" fill="hold">
                                          <p:stCondLst>
                                            <p:cond delay="0"/>
                                          </p:stCondLst>
                                        </p:cTn>
                                        <p:tgtEl>
                                          <p:spTgt spid="77"/>
                                        </p:tgtEl>
                                        <p:attrNameLst>
                                          <p:attrName>style.visibility</p:attrName>
                                        </p:attrNameLst>
                                      </p:cBhvr>
                                      <p:to>
                                        <p:strVal val="visible"/>
                                      </p:to>
                                    </p:set>
                                    <p:anim calcmode="lin" valueType="num">
                                      <p:cBhvr additive="base">
                                        <p:cTn id="239" dur="500" fill="hold"/>
                                        <p:tgtEl>
                                          <p:spTgt spid="77"/>
                                        </p:tgtEl>
                                        <p:attrNameLst>
                                          <p:attrName>ppt_x</p:attrName>
                                        </p:attrNameLst>
                                      </p:cBhvr>
                                      <p:tavLst>
                                        <p:tav tm="0">
                                          <p:val>
                                            <p:strVal val="#ppt_x"/>
                                          </p:val>
                                        </p:tav>
                                        <p:tav tm="100000">
                                          <p:val>
                                            <p:strVal val="#ppt_x"/>
                                          </p:val>
                                        </p:tav>
                                      </p:tavLst>
                                    </p:anim>
                                    <p:anim calcmode="lin" valueType="num">
                                      <p:cBhvr additive="base">
                                        <p:cTn id="240" dur="500" fill="hold"/>
                                        <p:tgtEl>
                                          <p:spTgt spid="77"/>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6"/>
                                        </p:tgtEl>
                                        <p:attrNameLst>
                                          <p:attrName>style.visibility</p:attrName>
                                        </p:attrNameLst>
                                      </p:cBhvr>
                                      <p:to>
                                        <p:strVal val="visible"/>
                                      </p:to>
                                    </p:set>
                                    <p:anim calcmode="lin" valueType="num">
                                      <p:cBhvr additive="base">
                                        <p:cTn id="243" dur="500" fill="hold"/>
                                        <p:tgtEl>
                                          <p:spTgt spid="76"/>
                                        </p:tgtEl>
                                        <p:attrNameLst>
                                          <p:attrName>ppt_x</p:attrName>
                                        </p:attrNameLst>
                                      </p:cBhvr>
                                      <p:tavLst>
                                        <p:tav tm="0">
                                          <p:val>
                                            <p:strVal val="#ppt_x"/>
                                          </p:val>
                                        </p:tav>
                                        <p:tav tm="100000">
                                          <p:val>
                                            <p:strVal val="#ppt_x"/>
                                          </p:val>
                                        </p:tav>
                                      </p:tavLst>
                                    </p:anim>
                                    <p:anim calcmode="lin" valueType="num">
                                      <p:cBhvr additive="base">
                                        <p:cTn id="244"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par>
                    <p:cTn id="245" fill="hold">
                      <p:stCondLst>
                        <p:cond delay="indefinite"/>
                      </p:stCondLst>
                      <p:childTnLst>
                        <p:par>
                          <p:cTn id="246" fill="hold">
                            <p:stCondLst>
                              <p:cond delay="0"/>
                            </p:stCondLst>
                            <p:childTnLst>
                              <p:par>
                                <p:cTn id="247" presetID="10" presetClass="exit" presetSubtype="0" fill="hold" nodeType="clickEffect">
                                  <p:stCondLst>
                                    <p:cond delay="0"/>
                                  </p:stCondLst>
                                  <p:childTnLst>
                                    <p:animEffect transition="out" filter="fade">
                                      <p:cBhvr>
                                        <p:cTn id="248" dur="500"/>
                                        <p:tgtEl>
                                          <p:spTgt spid="12"/>
                                        </p:tgtEl>
                                      </p:cBhvr>
                                    </p:animEffect>
                                    <p:set>
                                      <p:cBhvr>
                                        <p:cTn id="249" dur="1" fill="hold">
                                          <p:stCondLst>
                                            <p:cond delay="499"/>
                                          </p:stCondLst>
                                        </p:cTn>
                                        <p:tgtEl>
                                          <p:spTgt spid="12"/>
                                        </p:tgtEl>
                                        <p:attrNameLst>
                                          <p:attrName>style.visibility</p:attrName>
                                        </p:attrNameLst>
                                      </p:cBhvr>
                                      <p:to>
                                        <p:strVal val="hidden"/>
                                      </p:to>
                                    </p:set>
                                  </p:childTnLst>
                                </p:cTn>
                              </p:par>
                              <p:par>
                                <p:cTn id="250" presetID="10" presetClass="exit" presetSubtype="0" fill="hold" nodeType="withEffect">
                                  <p:stCondLst>
                                    <p:cond delay="0"/>
                                  </p:stCondLst>
                                  <p:childTnLst>
                                    <p:animEffect transition="out" filter="fade">
                                      <p:cBhvr>
                                        <p:cTn id="251" dur="500"/>
                                        <p:tgtEl>
                                          <p:spTgt spid="77"/>
                                        </p:tgtEl>
                                      </p:cBhvr>
                                    </p:animEffect>
                                    <p:set>
                                      <p:cBhvr>
                                        <p:cTn id="252" dur="1" fill="hold">
                                          <p:stCondLst>
                                            <p:cond delay="499"/>
                                          </p:stCondLst>
                                        </p:cTn>
                                        <p:tgtEl>
                                          <p:spTgt spid="77"/>
                                        </p:tgtEl>
                                        <p:attrNameLst>
                                          <p:attrName>style.visibility</p:attrName>
                                        </p:attrNameLst>
                                      </p:cBhvr>
                                      <p:to>
                                        <p:strVal val="hidden"/>
                                      </p:to>
                                    </p:set>
                                  </p:childTnLst>
                                </p:cTn>
                              </p:par>
                              <p:par>
                                <p:cTn id="253" presetID="10" presetClass="exit" presetSubtype="0" fill="hold" nodeType="withEffect">
                                  <p:stCondLst>
                                    <p:cond delay="0"/>
                                  </p:stCondLst>
                                  <p:childTnLst>
                                    <p:animEffect transition="out" filter="fade">
                                      <p:cBhvr>
                                        <p:cTn id="254" dur="500"/>
                                        <p:tgtEl>
                                          <p:spTgt spid="10"/>
                                        </p:tgtEl>
                                      </p:cBhvr>
                                    </p:animEffect>
                                    <p:set>
                                      <p:cBhvr>
                                        <p:cTn id="255" dur="1" fill="hold">
                                          <p:stCondLst>
                                            <p:cond delay="499"/>
                                          </p:stCondLst>
                                        </p:cTn>
                                        <p:tgtEl>
                                          <p:spTgt spid="10"/>
                                        </p:tgtEl>
                                        <p:attrNameLst>
                                          <p:attrName>style.visibility</p:attrName>
                                        </p:attrNameLst>
                                      </p:cBhvr>
                                      <p:to>
                                        <p:strVal val="hidden"/>
                                      </p:to>
                                    </p:set>
                                  </p:childTnLst>
                                </p:cTn>
                              </p:par>
                              <p:par>
                                <p:cTn id="256" presetID="10" presetClass="exit" presetSubtype="0" fill="hold" grpId="1" nodeType="withEffect">
                                  <p:stCondLst>
                                    <p:cond delay="0"/>
                                  </p:stCondLst>
                                  <p:childTnLst>
                                    <p:animEffect transition="out" filter="fade">
                                      <p:cBhvr>
                                        <p:cTn id="257" dur="500"/>
                                        <p:tgtEl>
                                          <p:spTgt spid="11"/>
                                        </p:tgtEl>
                                      </p:cBhvr>
                                    </p:animEffect>
                                    <p:set>
                                      <p:cBhvr>
                                        <p:cTn id="258" dur="1" fill="hold">
                                          <p:stCondLst>
                                            <p:cond delay="499"/>
                                          </p:stCondLst>
                                        </p:cTn>
                                        <p:tgtEl>
                                          <p:spTgt spid="11"/>
                                        </p:tgtEl>
                                        <p:attrNameLst>
                                          <p:attrName>style.visibility</p:attrName>
                                        </p:attrNameLst>
                                      </p:cBhvr>
                                      <p:to>
                                        <p:strVal val="hidden"/>
                                      </p:to>
                                    </p:set>
                                  </p:childTnLst>
                                </p:cTn>
                              </p:par>
                              <p:par>
                                <p:cTn id="259" presetID="10" presetClass="exit" presetSubtype="0" fill="hold" grpId="1" nodeType="withEffect">
                                  <p:stCondLst>
                                    <p:cond delay="0"/>
                                  </p:stCondLst>
                                  <p:childTnLst>
                                    <p:animEffect transition="out" filter="fade">
                                      <p:cBhvr>
                                        <p:cTn id="260" dur="500"/>
                                        <p:tgtEl>
                                          <p:spTgt spid="54"/>
                                        </p:tgtEl>
                                      </p:cBhvr>
                                    </p:animEffect>
                                    <p:set>
                                      <p:cBhvr>
                                        <p:cTn id="261" dur="1" fill="hold">
                                          <p:stCondLst>
                                            <p:cond delay="499"/>
                                          </p:stCondLst>
                                        </p:cTn>
                                        <p:tgtEl>
                                          <p:spTgt spid="54"/>
                                        </p:tgtEl>
                                        <p:attrNameLst>
                                          <p:attrName>style.visibility</p:attrName>
                                        </p:attrNameLst>
                                      </p:cBhvr>
                                      <p:to>
                                        <p:strVal val="hidden"/>
                                      </p:to>
                                    </p:set>
                                  </p:childTnLst>
                                </p:cTn>
                              </p:par>
                              <p:par>
                                <p:cTn id="262" presetID="10" presetClass="exit" presetSubtype="0" fill="hold" nodeType="withEffect">
                                  <p:stCondLst>
                                    <p:cond delay="0"/>
                                  </p:stCondLst>
                                  <p:childTnLst>
                                    <p:animEffect transition="out" filter="fade">
                                      <p:cBhvr>
                                        <p:cTn id="263" dur="500"/>
                                        <p:tgtEl>
                                          <p:spTgt spid="56"/>
                                        </p:tgtEl>
                                      </p:cBhvr>
                                    </p:animEffect>
                                    <p:set>
                                      <p:cBhvr>
                                        <p:cTn id="264" dur="1" fill="hold">
                                          <p:stCondLst>
                                            <p:cond delay="499"/>
                                          </p:stCondLst>
                                        </p:cTn>
                                        <p:tgtEl>
                                          <p:spTgt spid="56"/>
                                        </p:tgtEl>
                                        <p:attrNameLst>
                                          <p:attrName>style.visibility</p:attrName>
                                        </p:attrNameLst>
                                      </p:cBhvr>
                                      <p:to>
                                        <p:strVal val="hidden"/>
                                      </p:to>
                                    </p:set>
                                  </p:childTnLst>
                                </p:cTn>
                              </p:par>
                              <p:par>
                                <p:cTn id="265" presetID="10" presetClass="exit" presetSubtype="0" fill="hold" grpId="1" nodeType="withEffect">
                                  <p:stCondLst>
                                    <p:cond delay="0"/>
                                  </p:stCondLst>
                                  <p:childTnLst>
                                    <p:animEffect transition="out" filter="fade">
                                      <p:cBhvr>
                                        <p:cTn id="266" dur="500"/>
                                        <p:tgtEl>
                                          <p:spTgt spid="55"/>
                                        </p:tgtEl>
                                      </p:cBhvr>
                                    </p:animEffect>
                                    <p:set>
                                      <p:cBhvr>
                                        <p:cTn id="267" dur="1" fill="hold">
                                          <p:stCondLst>
                                            <p:cond delay="499"/>
                                          </p:stCondLst>
                                        </p:cTn>
                                        <p:tgtEl>
                                          <p:spTgt spid="55"/>
                                        </p:tgtEl>
                                        <p:attrNameLst>
                                          <p:attrName>style.visibility</p:attrName>
                                        </p:attrNameLst>
                                      </p:cBhvr>
                                      <p:to>
                                        <p:strVal val="hidden"/>
                                      </p:to>
                                    </p:set>
                                  </p:childTnLst>
                                </p:cTn>
                              </p:par>
                              <p:par>
                                <p:cTn id="268" presetID="10" presetClass="exit" presetSubtype="0" fill="hold" nodeType="withEffect">
                                  <p:stCondLst>
                                    <p:cond delay="0"/>
                                  </p:stCondLst>
                                  <p:childTnLst>
                                    <p:animEffect transition="out" filter="fade">
                                      <p:cBhvr>
                                        <p:cTn id="269" dur="500"/>
                                        <p:tgtEl>
                                          <p:spTgt spid="59"/>
                                        </p:tgtEl>
                                      </p:cBhvr>
                                    </p:animEffect>
                                    <p:set>
                                      <p:cBhvr>
                                        <p:cTn id="270" dur="1" fill="hold">
                                          <p:stCondLst>
                                            <p:cond delay="499"/>
                                          </p:stCondLst>
                                        </p:cTn>
                                        <p:tgtEl>
                                          <p:spTgt spid="59"/>
                                        </p:tgtEl>
                                        <p:attrNameLst>
                                          <p:attrName>style.visibility</p:attrName>
                                        </p:attrNameLst>
                                      </p:cBhvr>
                                      <p:to>
                                        <p:strVal val="hidden"/>
                                      </p:to>
                                    </p:set>
                                  </p:childTnLst>
                                </p:cTn>
                              </p:par>
                              <p:par>
                                <p:cTn id="271" presetID="10" presetClass="exit" presetSubtype="0" fill="hold" grpId="1" nodeType="withEffect">
                                  <p:stCondLst>
                                    <p:cond delay="0"/>
                                  </p:stCondLst>
                                  <p:childTnLst>
                                    <p:animEffect transition="out" filter="fade">
                                      <p:cBhvr>
                                        <p:cTn id="272" dur="500"/>
                                        <p:tgtEl>
                                          <p:spTgt spid="74"/>
                                        </p:tgtEl>
                                      </p:cBhvr>
                                    </p:animEffect>
                                    <p:set>
                                      <p:cBhvr>
                                        <p:cTn id="273" dur="1" fill="hold">
                                          <p:stCondLst>
                                            <p:cond delay="499"/>
                                          </p:stCondLst>
                                        </p:cTn>
                                        <p:tgtEl>
                                          <p:spTgt spid="74"/>
                                        </p:tgtEl>
                                        <p:attrNameLst>
                                          <p:attrName>style.visibility</p:attrName>
                                        </p:attrNameLst>
                                      </p:cBhvr>
                                      <p:to>
                                        <p:strVal val="hidden"/>
                                      </p:to>
                                    </p:set>
                                  </p:childTnLst>
                                </p:cTn>
                              </p:par>
                              <p:par>
                                <p:cTn id="274" presetID="10" presetClass="exit" presetSubtype="0" fill="hold" nodeType="withEffect">
                                  <p:stCondLst>
                                    <p:cond delay="0"/>
                                  </p:stCondLst>
                                  <p:childTnLst>
                                    <p:animEffect transition="out" filter="fade">
                                      <p:cBhvr>
                                        <p:cTn id="275" dur="500"/>
                                        <p:tgtEl>
                                          <p:spTgt spid="73"/>
                                        </p:tgtEl>
                                      </p:cBhvr>
                                    </p:animEffect>
                                    <p:set>
                                      <p:cBhvr>
                                        <p:cTn id="276" dur="1" fill="hold">
                                          <p:stCondLst>
                                            <p:cond delay="499"/>
                                          </p:stCondLst>
                                        </p:cTn>
                                        <p:tgtEl>
                                          <p:spTgt spid="73"/>
                                        </p:tgtEl>
                                        <p:attrNameLst>
                                          <p:attrName>style.visibility</p:attrName>
                                        </p:attrNameLst>
                                      </p:cBhvr>
                                      <p:to>
                                        <p:strVal val="hidden"/>
                                      </p:to>
                                    </p:set>
                                  </p:childTnLst>
                                </p:cTn>
                              </p:par>
                            </p:childTnLst>
                          </p:cTn>
                        </p:par>
                      </p:childTnLst>
                    </p:cTn>
                  </p:par>
                  <p:par>
                    <p:cTn id="277" fill="hold">
                      <p:stCondLst>
                        <p:cond delay="indefinite"/>
                      </p:stCondLst>
                      <p:childTnLst>
                        <p:par>
                          <p:cTn id="278" fill="hold">
                            <p:stCondLst>
                              <p:cond delay="0"/>
                            </p:stCondLst>
                            <p:childTnLst>
                              <p:par>
                                <p:cTn id="279" presetID="2" presetClass="entr" presetSubtype="4" fill="hold" grpId="0" nodeType="clickEffect">
                                  <p:stCondLst>
                                    <p:cond delay="0"/>
                                  </p:stCondLst>
                                  <p:childTnLst>
                                    <p:set>
                                      <p:cBhvr>
                                        <p:cTn id="280" dur="1" fill="hold">
                                          <p:stCondLst>
                                            <p:cond delay="0"/>
                                          </p:stCondLst>
                                        </p:cTn>
                                        <p:tgtEl>
                                          <p:spTgt spid="185"/>
                                        </p:tgtEl>
                                        <p:attrNameLst>
                                          <p:attrName>style.visibility</p:attrName>
                                        </p:attrNameLst>
                                      </p:cBhvr>
                                      <p:to>
                                        <p:strVal val="visible"/>
                                      </p:to>
                                    </p:set>
                                    <p:anim calcmode="lin" valueType="num">
                                      <p:cBhvr additive="base">
                                        <p:cTn id="281" dur="500" fill="hold"/>
                                        <p:tgtEl>
                                          <p:spTgt spid="185"/>
                                        </p:tgtEl>
                                        <p:attrNameLst>
                                          <p:attrName>ppt_x</p:attrName>
                                        </p:attrNameLst>
                                      </p:cBhvr>
                                      <p:tavLst>
                                        <p:tav tm="0">
                                          <p:val>
                                            <p:strVal val="#ppt_x"/>
                                          </p:val>
                                        </p:tav>
                                        <p:tav tm="100000">
                                          <p:val>
                                            <p:strVal val="#ppt_x"/>
                                          </p:val>
                                        </p:tav>
                                      </p:tavLst>
                                    </p:anim>
                                    <p:anim calcmode="lin" valueType="num">
                                      <p:cBhvr additive="base">
                                        <p:cTn id="282" dur="500" fill="hold"/>
                                        <p:tgtEl>
                                          <p:spTgt spid="185"/>
                                        </p:tgtEl>
                                        <p:attrNameLst>
                                          <p:attrName>ppt_y</p:attrName>
                                        </p:attrNameLst>
                                      </p:cBhvr>
                                      <p:tavLst>
                                        <p:tav tm="0">
                                          <p:val>
                                            <p:strVal val="1+#ppt_h/2"/>
                                          </p:val>
                                        </p:tav>
                                        <p:tav tm="100000">
                                          <p:val>
                                            <p:strVal val="#ppt_y"/>
                                          </p:val>
                                        </p:tav>
                                      </p:tavLst>
                                    </p:anim>
                                  </p:childTnLst>
                                </p:cTn>
                              </p:par>
                            </p:childTnLst>
                          </p:cTn>
                        </p:par>
                      </p:childTnLst>
                    </p:cTn>
                  </p:par>
                  <p:par>
                    <p:cTn id="283" fill="hold">
                      <p:stCondLst>
                        <p:cond delay="indefinite"/>
                      </p:stCondLst>
                      <p:childTnLst>
                        <p:par>
                          <p:cTn id="284" fill="hold">
                            <p:stCondLst>
                              <p:cond delay="0"/>
                            </p:stCondLst>
                            <p:childTnLst>
                              <p:par>
                                <p:cTn id="285" presetID="2" presetClass="entr" presetSubtype="4" fill="hold" grpId="0" nodeType="clickEffect">
                                  <p:stCondLst>
                                    <p:cond delay="0"/>
                                  </p:stCondLst>
                                  <p:childTnLst>
                                    <p:set>
                                      <p:cBhvr>
                                        <p:cTn id="286" dur="1" fill="hold">
                                          <p:stCondLst>
                                            <p:cond delay="0"/>
                                          </p:stCondLst>
                                        </p:cTn>
                                        <p:tgtEl>
                                          <p:spTgt spid="178">
                                            <p:txEl>
                                              <p:pRg st="0" end="0"/>
                                            </p:txEl>
                                          </p:spTgt>
                                        </p:tgtEl>
                                        <p:attrNameLst>
                                          <p:attrName>style.visibility</p:attrName>
                                        </p:attrNameLst>
                                      </p:cBhvr>
                                      <p:to>
                                        <p:strVal val="visible"/>
                                      </p:to>
                                    </p:set>
                                    <p:anim calcmode="lin" valueType="num">
                                      <p:cBhvr additive="base">
                                        <p:cTn id="287" dur="500" fill="hold"/>
                                        <p:tgtEl>
                                          <p:spTgt spid="178">
                                            <p:txEl>
                                              <p:pRg st="0" end="0"/>
                                            </p:txEl>
                                          </p:spTgt>
                                        </p:tgtEl>
                                        <p:attrNameLst>
                                          <p:attrName>ppt_x</p:attrName>
                                        </p:attrNameLst>
                                      </p:cBhvr>
                                      <p:tavLst>
                                        <p:tav tm="0">
                                          <p:val>
                                            <p:strVal val="#ppt_x"/>
                                          </p:val>
                                        </p:tav>
                                        <p:tav tm="100000">
                                          <p:val>
                                            <p:strVal val="#ppt_x"/>
                                          </p:val>
                                        </p:tav>
                                      </p:tavLst>
                                    </p:anim>
                                    <p:anim calcmode="lin" valueType="num">
                                      <p:cBhvr additive="base">
                                        <p:cTn id="288" dur="500" fill="hold"/>
                                        <p:tgtEl>
                                          <p:spTgt spid="1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4" fill="hold" grpId="0" nodeType="clickEffect">
                                  <p:stCondLst>
                                    <p:cond delay="0"/>
                                  </p:stCondLst>
                                  <p:childTnLst>
                                    <p:set>
                                      <p:cBhvr>
                                        <p:cTn id="292" dur="1" fill="hold">
                                          <p:stCondLst>
                                            <p:cond delay="0"/>
                                          </p:stCondLst>
                                        </p:cTn>
                                        <p:tgtEl>
                                          <p:spTgt spid="179">
                                            <p:txEl>
                                              <p:pRg st="0" end="0"/>
                                            </p:txEl>
                                          </p:spTgt>
                                        </p:tgtEl>
                                        <p:attrNameLst>
                                          <p:attrName>style.visibility</p:attrName>
                                        </p:attrNameLst>
                                      </p:cBhvr>
                                      <p:to>
                                        <p:strVal val="visible"/>
                                      </p:to>
                                    </p:set>
                                    <p:anim calcmode="lin" valueType="num">
                                      <p:cBhvr additive="base">
                                        <p:cTn id="293" dur="500" fill="hold"/>
                                        <p:tgtEl>
                                          <p:spTgt spid="179">
                                            <p:txEl>
                                              <p:pRg st="0" end="0"/>
                                            </p:txEl>
                                          </p:spTgt>
                                        </p:tgtEl>
                                        <p:attrNameLst>
                                          <p:attrName>ppt_x</p:attrName>
                                        </p:attrNameLst>
                                      </p:cBhvr>
                                      <p:tavLst>
                                        <p:tav tm="0">
                                          <p:val>
                                            <p:strVal val="#ppt_x"/>
                                          </p:val>
                                        </p:tav>
                                        <p:tav tm="100000">
                                          <p:val>
                                            <p:strVal val="#ppt_x"/>
                                          </p:val>
                                        </p:tav>
                                      </p:tavLst>
                                    </p:anim>
                                    <p:anim calcmode="lin" valueType="num">
                                      <p:cBhvr additive="base">
                                        <p:cTn id="294" dur="500" fill="hold"/>
                                        <p:tgtEl>
                                          <p:spTgt spid="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5" fill="hold">
                      <p:stCondLst>
                        <p:cond delay="indefinite"/>
                      </p:stCondLst>
                      <p:childTnLst>
                        <p:par>
                          <p:cTn id="296" fill="hold">
                            <p:stCondLst>
                              <p:cond delay="0"/>
                            </p:stCondLst>
                            <p:childTnLst>
                              <p:par>
                                <p:cTn id="297" presetID="2" presetClass="entr" presetSubtype="4" fill="hold" grpId="0" nodeType="clickEffect">
                                  <p:stCondLst>
                                    <p:cond delay="0"/>
                                  </p:stCondLst>
                                  <p:childTnLst>
                                    <p:set>
                                      <p:cBhvr>
                                        <p:cTn id="298" dur="1" fill="hold">
                                          <p:stCondLst>
                                            <p:cond delay="0"/>
                                          </p:stCondLst>
                                        </p:cTn>
                                        <p:tgtEl>
                                          <p:spTgt spid="83"/>
                                        </p:tgtEl>
                                        <p:attrNameLst>
                                          <p:attrName>style.visibility</p:attrName>
                                        </p:attrNameLst>
                                      </p:cBhvr>
                                      <p:to>
                                        <p:strVal val="visible"/>
                                      </p:to>
                                    </p:set>
                                    <p:anim calcmode="lin" valueType="num">
                                      <p:cBhvr additive="base">
                                        <p:cTn id="299" dur="500" fill="hold"/>
                                        <p:tgtEl>
                                          <p:spTgt spid="83"/>
                                        </p:tgtEl>
                                        <p:attrNameLst>
                                          <p:attrName>ppt_x</p:attrName>
                                        </p:attrNameLst>
                                      </p:cBhvr>
                                      <p:tavLst>
                                        <p:tav tm="0">
                                          <p:val>
                                            <p:strVal val="#ppt_x"/>
                                          </p:val>
                                        </p:tav>
                                        <p:tav tm="100000">
                                          <p:val>
                                            <p:strVal val="#ppt_x"/>
                                          </p:val>
                                        </p:tav>
                                      </p:tavLst>
                                    </p:anim>
                                    <p:anim calcmode="lin" valueType="num">
                                      <p:cBhvr additive="base">
                                        <p:cTn id="300"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par>
                    <p:cTn id="301" fill="hold">
                      <p:stCondLst>
                        <p:cond delay="indefinite"/>
                      </p:stCondLst>
                      <p:childTnLst>
                        <p:par>
                          <p:cTn id="302" fill="hold">
                            <p:stCondLst>
                              <p:cond delay="0"/>
                            </p:stCondLst>
                            <p:childTnLst>
                              <p:par>
                                <p:cTn id="303" presetID="2" presetClass="entr" presetSubtype="4" fill="hold" grpId="0" nodeType="clickEffect">
                                  <p:stCondLst>
                                    <p:cond delay="0"/>
                                  </p:stCondLst>
                                  <p:childTnLst>
                                    <p:set>
                                      <p:cBhvr>
                                        <p:cTn id="304" dur="1" fill="hold">
                                          <p:stCondLst>
                                            <p:cond delay="0"/>
                                          </p:stCondLst>
                                        </p:cTn>
                                        <p:tgtEl>
                                          <p:spTgt spid="181"/>
                                        </p:tgtEl>
                                        <p:attrNameLst>
                                          <p:attrName>style.visibility</p:attrName>
                                        </p:attrNameLst>
                                      </p:cBhvr>
                                      <p:to>
                                        <p:strVal val="visible"/>
                                      </p:to>
                                    </p:set>
                                    <p:anim calcmode="lin" valueType="num">
                                      <p:cBhvr additive="base">
                                        <p:cTn id="305" dur="500" fill="hold"/>
                                        <p:tgtEl>
                                          <p:spTgt spid="181"/>
                                        </p:tgtEl>
                                        <p:attrNameLst>
                                          <p:attrName>ppt_x</p:attrName>
                                        </p:attrNameLst>
                                      </p:cBhvr>
                                      <p:tavLst>
                                        <p:tav tm="0">
                                          <p:val>
                                            <p:strVal val="#ppt_x"/>
                                          </p:val>
                                        </p:tav>
                                        <p:tav tm="100000">
                                          <p:val>
                                            <p:strVal val="#ppt_x"/>
                                          </p:val>
                                        </p:tav>
                                      </p:tavLst>
                                    </p:anim>
                                    <p:anim calcmode="lin" valueType="num">
                                      <p:cBhvr additive="base">
                                        <p:cTn id="306" dur="500" fill="hold"/>
                                        <p:tgtEl>
                                          <p:spTgt spid="181"/>
                                        </p:tgtEl>
                                        <p:attrNameLst>
                                          <p:attrName>ppt_y</p:attrName>
                                        </p:attrNameLst>
                                      </p:cBhvr>
                                      <p:tavLst>
                                        <p:tav tm="0">
                                          <p:val>
                                            <p:strVal val="1+#ppt_h/2"/>
                                          </p:val>
                                        </p:tav>
                                        <p:tav tm="100000">
                                          <p:val>
                                            <p:strVal val="#ppt_y"/>
                                          </p:val>
                                        </p:tav>
                                      </p:tavLst>
                                    </p:anim>
                                  </p:childTnLst>
                                </p:cTn>
                              </p:par>
                              <p:par>
                                <p:cTn id="307" presetID="2" presetClass="entr" presetSubtype="4" fill="hold" nodeType="withEffect">
                                  <p:stCondLst>
                                    <p:cond delay="0"/>
                                  </p:stCondLst>
                                  <p:childTnLst>
                                    <p:set>
                                      <p:cBhvr>
                                        <p:cTn id="308" dur="1" fill="hold">
                                          <p:stCondLst>
                                            <p:cond delay="0"/>
                                          </p:stCondLst>
                                        </p:cTn>
                                        <p:tgtEl>
                                          <p:spTgt spid="85"/>
                                        </p:tgtEl>
                                        <p:attrNameLst>
                                          <p:attrName>style.visibility</p:attrName>
                                        </p:attrNameLst>
                                      </p:cBhvr>
                                      <p:to>
                                        <p:strVal val="visible"/>
                                      </p:to>
                                    </p:set>
                                    <p:anim calcmode="lin" valueType="num">
                                      <p:cBhvr additive="base">
                                        <p:cTn id="309" dur="500" fill="hold"/>
                                        <p:tgtEl>
                                          <p:spTgt spid="85"/>
                                        </p:tgtEl>
                                        <p:attrNameLst>
                                          <p:attrName>ppt_x</p:attrName>
                                        </p:attrNameLst>
                                      </p:cBhvr>
                                      <p:tavLst>
                                        <p:tav tm="0">
                                          <p:val>
                                            <p:strVal val="#ppt_x"/>
                                          </p:val>
                                        </p:tav>
                                        <p:tav tm="100000">
                                          <p:val>
                                            <p:strVal val="#ppt_x"/>
                                          </p:val>
                                        </p:tav>
                                      </p:tavLst>
                                    </p:anim>
                                    <p:anim calcmode="lin" valueType="num">
                                      <p:cBhvr additive="base">
                                        <p:cTn id="31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311" fill="hold">
                      <p:stCondLst>
                        <p:cond delay="indefinite"/>
                      </p:stCondLst>
                      <p:childTnLst>
                        <p:par>
                          <p:cTn id="312" fill="hold">
                            <p:stCondLst>
                              <p:cond delay="0"/>
                            </p:stCondLst>
                            <p:childTnLst>
                              <p:par>
                                <p:cTn id="313" presetID="2" presetClass="entr" presetSubtype="4" fill="hold" nodeType="clickEffect">
                                  <p:stCondLst>
                                    <p:cond delay="0"/>
                                  </p:stCondLst>
                                  <p:childTnLst>
                                    <p:set>
                                      <p:cBhvr>
                                        <p:cTn id="314" dur="1" fill="hold">
                                          <p:stCondLst>
                                            <p:cond delay="0"/>
                                          </p:stCondLst>
                                        </p:cTn>
                                        <p:tgtEl>
                                          <p:spTgt spid="86"/>
                                        </p:tgtEl>
                                        <p:attrNameLst>
                                          <p:attrName>style.visibility</p:attrName>
                                        </p:attrNameLst>
                                      </p:cBhvr>
                                      <p:to>
                                        <p:strVal val="visible"/>
                                      </p:to>
                                    </p:set>
                                    <p:anim calcmode="lin" valueType="num">
                                      <p:cBhvr additive="base">
                                        <p:cTn id="315" dur="500" fill="hold"/>
                                        <p:tgtEl>
                                          <p:spTgt spid="86"/>
                                        </p:tgtEl>
                                        <p:attrNameLst>
                                          <p:attrName>ppt_x</p:attrName>
                                        </p:attrNameLst>
                                      </p:cBhvr>
                                      <p:tavLst>
                                        <p:tav tm="0">
                                          <p:val>
                                            <p:strVal val="#ppt_x"/>
                                          </p:val>
                                        </p:tav>
                                        <p:tav tm="100000">
                                          <p:val>
                                            <p:strVal val="#ppt_x"/>
                                          </p:val>
                                        </p:tav>
                                      </p:tavLst>
                                    </p:anim>
                                    <p:anim calcmode="lin" valueType="num">
                                      <p:cBhvr additive="base">
                                        <p:cTn id="31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par>
                    <p:cTn id="317" fill="hold">
                      <p:stCondLst>
                        <p:cond delay="indefinite"/>
                      </p:stCondLst>
                      <p:childTnLst>
                        <p:par>
                          <p:cTn id="318" fill="hold">
                            <p:stCondLst>
                              <p:cond delay="0"/>
                            </p:stCondLst>
                            <p:childTnLst>
                              <p:par>
                                <p:cTn id="319" presetID="2" presetClass="entr" presetSubtype="4" fill="hold" nodeType="clickEffect">
                                  <p:stCondLst>
                                    <p:cond delay="0"/>
                                  </p:stCondLst>
                                  <p:childTnLst>
                                    <p:set>
                                      <p:cBhvr>
                                        <p:cTn id="320" dur="1" fill="hold">
                                          <p:stCondLst>
                                            <p:cond delay="0"/>
                                          </p:stCondLst>
                                        </p:cTn>
                                        <p:tgtEl>
                                          <p:spTgt spid="88"/>
                                        </p:tgtEl>
                                        <p:attrNameLst>
                                          <p:attrName>style.visibility</p:attrName>
                                        </p:attrNameLst>
                                      </p:cBhvr>
                                      <p:to>
                                        <p:strVal val="visible"/>
                                      </p:to>
                                    </p:set>
                                    <p:anim calcmode="lin" valueType="num">
                                      <p:cBhvr additive="base">
                                        <p:cTn id="321" dur="500" fill="hold"/>
                                        <p:tgtEl>
                                          <p:spTgt spid="88"/>
                                        </p:tgtEl>
                                        <p:attrNameLst>
                                          <p:attrName>ppt_x</p:attrName>
                                        </p:attrNameLst>
                                      </p:cBhvr>
                                      <p:tavLst>
                                        <p:tav tm="0">
                                          <p:val>
                                            <p:strVal val="#ppt_x"/>
                                          </p:val>
                                        </p:tav>
                                        <p:tav tm="100000">
                                          <p:val>
                                            <p:strVal val="#ppt_x"/>
                                          </p:val>
                                        </p:tav>
                                      </p:tavLst>
                                    </p:anim>
                                    <p:anim calcmode="lin" valueType="num">
                                      <p:cBhvr additive="base">
                                        <p:cTn id="322"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323" fill="hold">
                      <p:stCondLst>
                        <p:cond delay="indefinite"/>
                      </p:stCondLst>
                      <p:childTnLst>
                        <p:par>
                          <p:cTn id="324" fill="hold">
                            <p:stCondLst>
                              <p:cond delay="0"/>
                            </p:stCondLst>
                            <p:childTnLst>
                              <p:par>
                                <p:cTn id="325" presetID="2" presetClass="entr" presetSubtype="4" fill="hold" nodeType="clickEffect">
                                  <p:stCondLst>
                                    <p:cond delay="0"/>
                                  </p:stCondLst>
                                  <p:childTnLst>
                                    <p:set>
                                      <p:cBhvr>
                                        <p:cTn id="326" dur="1" fill="hold">
                                          <p:stCondLst>
                                            <p:cond delay="0"/>
                                          </p:stCondLst>
                                        </p:cTn>
                                        <p:tgtEl>
                                          <p:spTgt spid="89"/>
                                        </p:tgtEl>
                                        <p:attrNameLst>
                                          <p:attrName>style.visibility</p:attrName>
                                        </p:attrNameLst>
                                      </p:cBhvr>
                                      <p:to>
                                        <p:strVal val="visible"/>
                                      </p:to>
                                    </p:set>
                                    <p:anim calcmode="lin" valueType="num">
                                      <p:cBhvr additive="base">
                                        <p:cTn id="327" dur="500" fill="hold"/>
                                        <p:tgtEl>
                                          <p:spTgt spid="89"/>
                                        </p:tgtEl>
                                        <p:attrNameLst>
                                          <p:attrName>ppt_x</p:attrName>
                                        </p:attrNameLst>
                                      </p:cBhvr>
                                      <p:tavLst>
                                        <p:tav tm="0">
                                          <p:val>
                                            <p:strVal val="#ppt_x"/>
                                          </p:val>
                                        </p:tav>
                                        <p:tav tm="100000">
                                          <p:val>
                                            <p:strVal val="#ppt_x"/>
                                          </p:val>
                                        </p:tav>
                                      </p:tavLst>
                                    </p:anim>
                                    <p:anim calcmode="lin" valueType="num">
                                      <p:cBhvr additive="base">
                                        <p:cTn id="328" dur="500" fill="hold"/>
                                        <p:tgtEl>
                                          <p:spTgt spid="89"/>
                                        </p:tgtEl>
                                        <p:attrNameLst>
                                          <p:attrName>ppt_y</p:attrName>
                                        </p:attrNameLst>
                                      </p:cBhvr>
                                      <p:tavLst>
                                        <p:tav tm="0">
                                          <p:val>
                                            <p:strVal val="1+#ppt_h/2"/>
                                          </p:val>
                                        </p:tav>
                                        <p:tav tm="100000">
                                          <p:val>
                                            <p:strVal val="#ppt_y"/>
                                          </p:val>
                                        </p:tav>
                                      </p:tavLst>
                                    </p:anim>
                                  </p:childTnLst>
                                </p:cTn>
                              </p:par>
                            </p:childTnLst>
                          </p:cTn>
                        </p:par>
                      </p:childTnLst>
                    </p:cTn>
                  </p:par>
                  <p:par>
                    <p:cTn id="329" fill="hold">
                      <p:stCondLst>
                        <p:cond delay="indefinite"/>
                      </p:stCondLst>
                      <p:childTnLst>
                        <p:par>
                          <p:cTn id="330" fill="hold">
                            <p:stCondLst>
                              <p:cond delay="0"/>
                            </p:stCondLst>
                            <p:childTnLst>
                              <p:par>
                                <p:cTn id="331" presetID="2" presetClass="entr" presetSubtype="4" fill="hold" nodeType="clickEffect">
                                  <p:stCondLst>
                                    <p:cond delay="0"/>
                                  </p:stCondLst>
                                  <p:childTnLst>
                                    <p:set>
                                      <p:cBhvr>
                                        <p:cTn id="332" dur="1" fill="hold">
                                          <p:stCondLst>
                                            <p:cond delay="0"/>
                                          </p:stCondLst>
                                        </p:cTn>
                                        <p:tgtEl>
                                          <p:spTgt spid="90"/>
                                        </p:tgtEl>
                                        <p:attrNameLst>
                                          <p:attrName>style.visibility</p:attrName>
                                        </p:attrNameLst>
                                      </p:cBhvr>
                                      <p:to>
                                        <p:strVal val="visible"/>
                                      </p:to>
                                    </p:set>
                                    <p:anim calcmode="lin" valueType="num">
                                      <p:cBhvr additive="base">
                                        <p:cTn id="333" dur="500" fill="hold"/>
                                        <p:tgtEl>
                                          <p:spTgt spid="90"/>
                                        </p:tgtEl>
                                        <p:attrNameLst>
                                          <p:attrName>ppt_x</p:attrName>
                                        </p:attrNameLst>
                                      </p:cBhvr>
                                      <p:tavLst>
                                        <p:tav tm="0">
                                          <p:val>
                                            <p:strVal val="#ppt_x"/>
                                          </p:val>
                                        </p:tav>
                                        <p:tav tm="100000">
                                          <p:val>
                                            <p:strVal val="#ppt_x"/>
                                          </p:val>
                                        </p:tav>
                                      </p:tavLst>
                                    </p:anim>
                                    <p:anim calcmode="lin" valueType="num">
                                      <p:cBhvr additive="base">
                                        <p:cTn id="334" dur="500" fill="hold"/>
                                        <p:tgtEl>
                                          <p:spTgt spid="90"/>
                                        </p:tgtEl>
                                        <p:attrNameLst>
                                          <p:attrName>ppt_y</p:attrName>
                                        </p:attrNameLst>
                                      </p:cBhvr>
                                      <p:tavLst>
                                        <p:tav tm="0">
                                          <p:val>
                                            <p:strVal val="1+#ppt_h/2"/>
                                          </p:val>
                                        </p:tav>
                                        <p:tav tm="100000">
                                          <p:val>
                                            <p:strVal val="#ppt_y"/>
                                          </p:val>
                                        </p:tav>
                                      </p:tavLst>
                                    </p:anim>
                                  </p:childTnLst>
                                </p:cTn>
                              </p:par>
                              <p:par>
                                <p:cTn id="335" presetID="2" presetClass="entr" presetSubtype="4" fill="hold" nodeType="withEffect">
                                  <p:stCondLst>
                                    <p:cond delay="0"/>
                                  </p:stCondLst>
                                  <p:childTnLst>
                                    <p:set>
                                      <p:cBhvr>
                                        <p:cTn id="336" dur="1" fill="hold">
                                          <p:stCondLst>
                                            <p:cond delay="0"/>
                                          </p:stCondLst>
                                        </p:cTn>
                                        <p:tgtEl>
                                          <p:spTgt spid="91"/>
                                        </p:tgtEl>
                                        <p:attrNameLst>
                                          <p:attrName>style.visibility</p:attrName>
                                        </p:attrNameLst>
                                      </p:cBhvr>
                                      <p:to>
                                        <p:strVal val="visible"/>
                                      </p:to>
                                    </p:set>
                                    <p:anim calcmode="lin" valueType="num">
                                      <p:cBhvr additive="base">
                                        <p:cTn id="337" dur="500" fill="hold"/>
                                        <p:tgtEl>
                                          <p:spTgt spid="91"/>
                                        </p:tgtEl>
                                        <p:attrNameLst>
                                          <p:attrName>ppt_x</p:attrName>
                                        </p:attrNameLst>
                                      </p:cBhvr>
                                      <p:tavLst>
                                        <p:tav tm="0">
                                          <p:val>
                                            <p:strVal val="#ppt_x"/>
                                          </p:val>
                                        </p:tav>
                                        <p:tav tm="100000">
                                          <p:val>
                                            <p:strVal val="#ppt_x"/>
                                          </p:val>
                                        </p:tav>
                                      </p:tavLst>
                                    </p:anim>
                                    <p:anim calcmode="lin" valueType="num">
                                      <p:cBhvr additive="base">
                                        <p:cTn id="338" dur="500" fill="hold"/>
                                        <p:tgtEl>
                                          <p:spTgt spid="91"/>
                                        </p:tgtEl>
                                        <p:attrNameLst>
                                          <p:attrName>ppt_y</p:attrName>
                                        </p:attrNameLst>
                                      </p:cBhvr>
                                      <p:tavLst>
                                        <p:tav tm="0">
                                          <p:val>
                                            <p:strVal val="1+#ppt_h/2"/>
                                          </p:val>
                                        </p:tav>
                                        <p:tav tm="100000">
                                          <p:val>
                                            <p:strVal val="#ppt_y"/>
                                          </p:val>
                                        </p:tav>
                                      </p:tavLst>
                                    </p:anim>
                                  </p:childTnLst>
                                </p:cTn>
                              </p:par>
                              <p:par>
                                <p:cTn id="339" presetID="2" presetClass="entr" presetSubtype="4" fill="hold" nodeType="withEffect">
                                  <p:stCondLst>
                                    <p:cond delay="0"/>
                                  </p:stCondLst>
                                  <p:childTnLst>
                                    <p:set>
                                      <p:cBhvr>
                                        <p:cTn id="340" dur="1" fill="hold">
                                          <p:stCondLst>
                                            <p:cond delay="0"/>
                                          </p:stCondLst>
                                        </p:cTn>
                                        <p:tgtEl>
                                          <p:spTgt spid="87"/>
                                        </p:tgtEl>
                                        <p:attrNameLst>
                                          <p:attrName>style.visibility</p:attrName>
                                        </p:attrNameLst>
                                      </p:cBhvr>
                                      <p:to>
                                        <p:strVal val="visible"/>
                                      </p:to>
                                    </p:set>
                                    <p:anim calcmode="lin" valueType="num">
                                      <p:cBhvr additive="base">
                                        <p:cTn id="341" dur="500" fill="hold"/>
                                        <p:tgtEl>
                                          <p:spTgt spid="87"/>
                                        </p:tgtEl>
                                        <p:attrNameLst>
                                          <p:attrName>ppt_x</p:attrName>
                                        </p:attrNameLst>
                                      </p:cBhvr>
                                      <p:tavLst>
                                        <p:tav tm="0">
                                          <p:val>
                                            <p:strVal val="#ppt_x"/>
                                          </p:val>
                                        </p:tav>
                                        <p:tav tm="100000">
                                          <p:val>
                                            <p:strVal val="#ppt_x"/>
                                          </p:val>
                                        </p:tav>
                                      </p:tavLst>
                                    </p:anim>
                                    <p:anim calcmode="lin" valueType="num">
                                      <p:cBhvr additive="base">
                                        <p:cTn id="342"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par>
                    <p:cTn id="343" fill="hold">
                      <p:stCondLst>
                        <p:cond delay="indefinite"/>
                      </p:stCondLst>
                      <p:childTnLst>
                        <p:par>
                          <p:cTn id="344" fill="hold">
                            <p:stCondLst>
                              <p:cond delay="0"/>
                            </p:stCondLst>
                            <p:childTnLst>
                              <p:par>
                                <p:cTn id="345" presetID="2" presetClass="entr" presetSubtype="4" fill="hold" nodeType="clickEffect">
                                  <p:stCondLst>
                                    <p:cond delay="0"/>
                                  </p:stCondLst>
                                  <p:childTnLst>
                                    <p:set>
                                      <p:cBhvr>
                                        <p:cTn id="346" dur="1" fill="hold">
                                          <p:stCondLst>
                                            <p:cond delay="0"/>
                                          </p:stCondLst>
                                        </p:cTn>
                                        <p:tgtEl>
                                          <p:spTgt spid="107"/>
                                        </p:tgtEl>
                                        <p:attrNameLst>
                                          <p:attrName>style.visibility</p:attrName>
                                        </p:attrNameLst>
                                      </p:cBhvr>
                                      <p:to>
                                        <p:strVal val="visible"/>
                                      </p:to>
                                    </p:set>
                                    <p:anim calcmode="lin" valueType="num">
                                      <p:cBhvr additive="base">
                                        <p:cTn id="347" dur="500" fill="hold"/>
                                        <p:tgtEl>
                                          <p:spTgt spid="107"/>
                                        </p:tgtEl>
                                        <p:attrNameLst>
                                          <p:attrName>ppt_x</p:attrName>
                                        </p:attrNameLst>
                                      </p:cBhvr>
                                      <p:tavLst>
                                        <p:tav tm="0">
                                          <p:val>
                                            <p:strVal val="#ppt_x"/>
                                          </p:val>
                                        </p:tav>
                                        <p:tav tm="100000">
                                          <p:val>
                                            <p:strVal val="#ppt_x"/>
                                          </p:val>
                                        </p:tav>
                                      </p:tavLst>
                                    </p:anim>
                                    <p:anim calcmode="lin" valueType="num">
                                      <p:cBhvr additive="base">
                                        <p:cTn id="348" dur="500" fill="hold"/>
                                        <p:tgtEl>
                                          <p:spTgt spid="107"/>
                                        </p:tgtEl>
                                        <p:attrNameLst>
                                          <p:attrName>ppt_y</p:attrName>
                                        </p:attrNameLst>
                                      </p:cBhvr>
                                      <p:tavLst>
                                        <p:tav tm="0">
                                          <p:val>
                                            <p:strVal val="1+#ppt_h/2"/>
                                          </p:val>
                                        </p:tav>
                                        <p:tav tm="100000">
                                          <p:val>
                                            <p:strVal val="#ppt_y"/>
                                          </p:val>
                                        </p:tav>
                                      </p:tavLst>
                                    </p:anim>
                                  </p:childTnLst>
                                </p:cTn>
                              </p:par>
                              <p:par>
                                <p:cTn id="349" presetID="2" presetClass="entr" presetSubtype="4" fill="hold" nodeType="withEffect">
                                  <p:stCondLst>
                                    <p:cond delay="0"/>
                                  </p:stCondLst>
                                  <p:childTnLst>
                                    <p:set>
                                      <p:cBhvr>
                                        <p:cTn id="350" dur="1" fill="hold">
                                          <p:stCondLst>
                                            <p:cond delay="0"/>
                                          </p:stCondLst>
                                        </p:cTn>
                                        <p:tgtEl>
                                          <p:spTgt spid="108"/>
                                        </p:tgtEl>
                                        <p:attrNameLst>
                                          <p:attrName>style.visibility</p:attrName>
                                        </p:attrNameLst>
                                      </p:cBhvr>
                                      <p:to>
                                        <p:strVal val="visible"/>
                                      </p:to>
                                    </p:set>
                                    <p:anim calcmode="lin" valueType="num">
                                      <p:cBhvr additive="base">
                                        <p:cTn id="351" dur="500" fill="hold"/>
                                        <p:tgtEl>
                                          <p:spTgt spid="108"/>
                                        </p:tgtEl>
                                        <p:attrNameLst>
                                          <p:attrName>ppt_x</p:attrName>
                                        </p:attrNameLst>
                                      </p:cBhvr>
                                      <p:tavLst>
                                        <p:tav tm="0">
                                          <p:val>
                                            <p:strVal val="#ppt_x"/>
                                          </p:val>
                                        </p:tav>
                                        <p:tav tm="100000">
                                          <p:val>
                                            <p:strVal val="#ppt_x"/>
                                          </p:val>
                                        </p:tav>
                                      </p:tavLst>
                                    </p:anim>
                                    <p:anim calcmode="lin" valueType="num">
                                      <p:cBhvr additive="base">
                                        <p:cTn id="352" dur="500" fill="hold"/>
                                        <p:tgtEl>
                                          <p:spTgt spid="108"/>
                                        </p:tgtEl>
                                        <p:attrNameLst>
                                          <p:attrName>ppt_y</p:attrName>
                                        </p:attrNameLst>
                                      </p:cBhvr>
                                      <p:tavLst>
                                        <p:tav tm="0">
                                          <p:val>
                                            <p:strVal val="1+#ppt_h/2"/>
                                          </p:val>
                                        </p:tav>
                                        <p:tav tm="100000">
                                          <p:val>
                                            <p:strVal val="#ppt_y"/>
                                          </p:val>
                                        </p:tav>
                                      </p:tavLst>
                                    </p:anim>
                                  </p:childTnLst>
                                </p:cTn>
                              </p:par>
                              <p:par>
                                <p:cTn id="353" presetID="2" presetClass="entr" presetSubtype="4" fill="hold" nodeType="withEffect">
                                  <p:stCondLst>
                                    <p:cond delay="0"/>
                                  </p:stCondLst>
                                  <p:childTnLst>
                                    <p:set>
                                      <p:cBhvr>
                                        <p:cTn id="354" dur="1" fill="hold">
                                          <p:stCondLst>
                                            <p:cond delay="0"/>
                                          </p:stCondLst>
                                        </p:cTn>
                                        <p:tgtEl>
                                          <p:spTgt spid="109"/>
                                        </p:tgtEl>
                                        <p:attrNameLst>
                                          <p:attrName>style.visibility</p:attrName>
                                        </p:attrNameLst>
                                      </p:cBhvr>
                                      <p:to>
                                        <p:strVal val="visible"/>
                                      </p:to>
                                    </p:set>
                                    <p:anim calcmode="lin" valueType="num">
                                      <p:cBhvr additive="base">
                                        <p:cTn id="355" dur="500" fill="hold"/>
                                        <p:tgtEl>
                                          <p:spTgt spid="109"/>
                                        </p:tgtEl>
                                        <p:attrNameLst>
                                          <p:attrName>ppt_x</p:attrName>
                                        </p:attrNameLst>
                                      </p:cBhvr>
                                      <p:tavLst>
                                        <p:tav tm="0">
                                          <p:val>
                                            <p:strVal val="#ppt_x"/>
                                          </p:val>
                                        </p:tav>
                                        <p:tav tm="100000">
                                          <p:val>
                                            <p:strVal val="#ppt_x"/>
                                          </p:val>
                                        </p:tav>
                                      </p:tavLst>
                                    </p:anim>
                                    <p:anim calcmode="lin" valueType="num">
                                      <p:cBhvr additive="base">
                                        <p:cTn id="356" dur="500" fill="hold"/>
                                        <p:tgtEl>
                                          <p:spTgt spid="109"/>
                                        </p:tgtEl>
                                        <p:attrNameLst>
                                          <p:attrName>ppt_y</p:attrName>
                                        </p:attrNameLst>
                                      </p:cBhvr>
                                      <p:tavLst>
                                        <p:tav tm="0">
                                          <p:val>
                                            <p:strVal val="1+#ppt_h/2"/>
                                          </p:val>
                                        </p:tav>
                                        <p:tav tm="100000">
                                          <p:val>
                                            <p:strVal val="#ppt_y"/>
                                          </p:val>
                                        </p:tav>
                                      </p:tavLst>
                                    </p:anim>
                                  </p:childTnLst>
                                </p:cTn>
                              </p:par>
                              <p:par>
                                <p:cTn id="357" presetID="2" presetClass="entr" presetSubtype="4" fill="hold" nodeType="withEffect">
                                  <p:stCondLst>
                                    <p:cond delay="0"/>
                                  </p:stCondLst>
                                  <p:childTnLst>
                                    <p:set>
                                      <p:cBhvr>
                                        <p:cTn id="358" dur="1" fill="hold">
                                          <p:stCondLst>
                                            <p:cond delay="0"/>
                                          </p:stCondLst>
                                        </p:cTn>
                                        <p:tgtEl>
                                          <p:spTgt spid="110"/>
                                        </p:tgtEl>
                                        <p:attrNameLst>
                                          <p:attrName>style.visibility</p:attrName>
                                        </p:attrNameLst>
                                      </p:cBhvr>
                                      <p:to>
                                        <p:strVal val="visible"/>
                                      </p:to>
                                    </p:set>
                                    <p:anim calcmode="lin" valueType="num">
                                      <p:cBhvr additive="base">
                                        <p:cTn id="359" dur="500" fill="hold"/>
                                        <p:tgtEl>
                                          <p:spTgt spid="110"/>
                                        </p:tgtEl>
                                        <p:attrNameLst>
                                          <p:attrName>ppt_x</p:attrName>
                                        </p:attrNameLst>
                                      </p:cBhvr>
                                      <p:tavLst>
                                        <p:tav tm="0">
                                          <p:val>
                                            <p:strVal val="#ppt_x"/>
                                          </p:val>
                                        </p:tav>
                                        <p:tav tm="100000">
                                          <p:val>
                                            <p:strVal val="#ppt_x"/>
                                          </p:val>
                                        </p:tav>
                                      </p:tavLst>
                                    </p:anim>
                                    <p:anim calcmode="lin" valueType="num">
                                      <p:cBhvr additive="base">
                                        <p:cTn id="360" dur="500" fill="hold"/>
                                        <p:tgtEl>
                                          <p:spTgt spid="110"/>
                                        </p:tgtEl>
                                        <p:attrNameLst>
                                          <p:attrName>ppt_y</p:attrName>
                                        </p:attrNameLst>
                                      </p:cBhvr>
                                      <p:tavLst>
                                        <p:tav tm="0">
                                          <p:val>
                                            <p:strVal val="1+#ppt_h/2"/>
                                          </p:val>
                                        </p:tav>
                                        <p:tav tm="100000">
                                          <p:val>
                                            <p:strVal val="#ppt_y"/>
                                          </p:val>
                                        </p:tav>
                                      </p:tavLst>
                                    </p:anim>
                                  </p:childTnLst>
                                </p:cTn>
                              </p:par>
                              <p:par>
                                <p:cTn id="361" presetID="2" presetClass="entr" presetSubtype="4" fill="hold" nodeType="withEffect">
                                  <p:stCondLst>
                                    <p:cond delay="0"/>
                                  </p:stCondLst>
                                  <p:childTnLst>
                                    <p:set>
                                      <p:cBhvr>
                                        <p:cTn id="362" dur="1" fill="hold">
                                          <p:stCondLst>
                                            <p:cond delay="0"/>
                                          </p:stCondLst>
                                        </p:cTn>
                                        <p:tgtEl>
                                          <p:spTgt spid="111"/>
                                        </p:tgtEl>
                                        <p:attrNameLst>
                                          <p:attrName>style.visibility</p:attrName>
                                        </p:attrNameLst>
                                      </p:cBhvr>
                                      <p:to>
                                        <p:strVal val="visible"/>
                                      </p:to>
                                    </p:set>
                                    <p:anim calcmode="lin" valueType="num">
                                      <p:cBhvr additive="base">
                                        <p:cTn id="363" dur="500" fill="hold"/>
                                        <p:tgtEl>
                                          <p:spTgt spid="111"/>
                                        </p:tgtEl>
                                        <p:attrNameLst>
                                          <p:attrName>ppt_x</p:attrName>
                                        </p:attrNameLst>
                                      </p:cBhvr>
                                      <p:tavLst>
                                        <p:tav tm="0">
                                          <p:val>
                                            <p:strVal val="#ppt_x"/>
                                          </p:val>
                                        </p:tav>
                                        <p:tav tm="100000">
                                          <p:val>
                                            <p:strVal val="#ppt_x"/>
                                          </p:val>
                                        </p:tav>
                                      </p:tavLst>
                                    </p:anim>
                                    <p:anim calcmode="lin" valueType="num">
                                      <p:cBhvr additive="base">
                                        <p:cTn id="364" dur="500" fill="hold"/>
                                        <p:tgtEl>
                                          <p:spTgt spid="111"/>
                                        </p:tgtEl>
                                        <p:attrNameLst>
                                          <p:attrName>ppt_y</p:attrName>
                                        </p:attrNameLst>
                                      </p:cBhvr>
                                      <p:tavLst>
                                        <p:tav tm="0">
                                          <p:val>
                                            <p:strVal val="1+#ppt_h/2"/>
                                          </p:val>
                                        </p:tav>
                                        <p:tav tm="100000">
                                          <p:val>
                                            <p:strVal val="#ppt_y"/>
                                          </p:val>
                                        </p:tav>
                                      </p:tavLst>
                                    </p:anim>
                                  </p:childTnLst>
                                </p:cTn>
                              </p:par>
                              <p:par>
                                <p:cTn id="365" presetID="2" presetClass="entr" presetSubtype="4" fill="hold" nodeType="withEffect">
                                  <p:stCondLst>
                                    <p:cond delay="0"/>
                                  </p:stCondLst>
                                  <p:childTnLst>
                                    <p:set>
                                      <p:cBhvr>
                                        <p:cTn id="366" dur="1" fill="hold">
                                          <p:stCondLst>
                                            <p:cond delay="0"/>
                                          </p:stCondLst>
                                        </p:cTn>
                                        <p:tgtEl>
                                          <p:spTgt spid="112"/>
                                        </p:tgtEl>
                                        <p:attrNameLst>
                                          <p:attrName>style.visibility</p:attrName>
                                        </p:attrNameLst>
                                      </p:cBhvr>
                                      <p:to>
                                        <p:strVal val="visible"/>
                                      </p:to>
                                    </p:set>
                                    <p:anim calcmode="lin" valueType="num">
                                      <p:cBhvr additive="base">
                                        <p:cTn id="367" dur="500" fill="hold"/>
                                        <p:tgtEl>
                                          <p:spTgt spid="112"/>
                                        </p:tgtEl>
                                        <p:attrNameLst>
                                          <p:attrName>ppt_x</p:attrName>
                                        </p:attrNameLst>
                                      </p:cBhvr>
                                      <p:tavLst>
                                        <p:tav tm="0">
                                          <p:val>
                                            <p:strVal val="#ppt_x"/>
                                          </p:val>
                                        </p:tav>
                                        <p:tav tm="100000">
                                          <p:val>
                                            <p:strVal val="#ppt_x"/>
                                          </p:val>
                                        </p:tav>
                                      </p:tavLst>
                                    </p:anim>
                                    <p:anim calcmode="lin" valueType="num">
                                      <p:cBhvr additive="base">
                                        <p:cTn id="368" dur="500" fill="hold"/>
                                        <p:tgtEl>
                                          <p:spTgt spid="112"/>
                                        </p:tgtEl>
                                        <p:attrNameLst>
                                          <p:attrName>ppt_y</p:attrName>
                                        </p:attrNameLst>
                                      </p:cBhvr>
                                      <p:tavLst>
                                        <p:tav tm="0">
                                          <p:val>
                                            <p:strVal val="1+#ppt_h/2"/>
                                          </p:val>
                                        </p:tav>
                                        <p:tav tm="100000">
                                          <p:val>
                                            <p:strVal val="#ppt_y"/>
                                          </p:val>
                                        </p:tav>
                                      </p:tavLst>
                                    </p:anim>
                                  </p:childTnLst>
                                </p:cTn>
                              </p:par>
                              <p:par>
                                <p:cTn id="369" presetID="2" presetClass="entr" presetSubtype="4" fill="hold" nodeType="withEffect">
                                  <p:stCondLst>
                                    <p:cond delay="0"/>
                                  </p:stCondLst>
                                  <p:childTnLst>
                                    <p:set>
                                      <p:cBhvr>
                                        <p:cTn id="370" dur="1" fill="hold">
                                          <p:stCondLst>
                                            <p:cond delay="0"/>
                                          </p:stCondLst>
                                        </p:cTn>
                                        <p:tgtEl>
                                          <p:spTgt spid="113"/>
                                        </p:tgtEl>
                                        <p:attrNameLst>
                                          <p:attrName>style.visibility</p:attrName>
                                        </p:attrNameLst>
                                      </p:cBhvr>
                                      <p:to>
                                        <p:strVal val="visible"/>
                                      </p:to>
                                    </p:set>
                                    <p:anim calcmode="lin" valueType="num">
                                      <p:cBhvr additive="base">
                                        <p:cTn id="371" dur="500" fill="hold"/>
                                        <p:tgtEl>
                                          <p:spTgt spid="113"/>
                                        </p:tgtEl>
                                        <p:attrNameLst>
                                          <p:attrName>ppt_x</p:attrName>
                                        </p:attrNameLst>
                                      </p:cBhvr>
                                      <p:tavLst>
                                        <p:tav tm="0">
                                          <p:val>
                                            <p:strVal val="#ppt_x"/>
                                          </p:val>
                                        </p:tav>
                                        <p:tav tm="100000">
                                          <p:val>
                                            <p:strVal val="#ppt_x"/>
                                          </p:val>
                                        </p:tav>
                                      </p:tavLst>
                                    </p:anim>
                                    <p:anim calcmode="lin" valueType="num">
                                      <p:cBhvr additive="base">
                                        <p:cTn id="372" dur="500" fill="hold"/>
                                        <p:tgtEl>
                                          <p:spTgt spid="113"/>
                                        </p:tgtEl>
                                        <p:attrNameLst>
                                          <p:attrName>ppt_y</p:attrName>
                                        </p:attrNameLst>
                                      </p:cBhvr>
                                      <p:tavLst>
                                        <p:tav tm="0">
                                          <p:val>
                                            <p:strVal val="1+#ppt_h/2"/>
                                          </p:val>
                                        </p:tav>
                                        <p:tav tm="100000">
                                          <p:val>
                                            <p:strVal val="#ppt_y"/>
                                          </p:val>
                                        </p:tav>
                                      </p:tavLst>
                                    </p:anim>
                                  </p:childTnLst>
                                </p:cTn>
                              </p:par>
                              <p:par>
                                <p:cTn id="373" presetID="2" presetClass="entr" presetSubtype="4" fill="hold" nodeType="withEffect">
                                  <p:stCondLst>
                                    <p:cond delay="0"/>
                                  </p:stCondLst>
                                  <p:childTnLst>
                                    <p:set>
                                      <p:cBhvr>
                                        <p:cTn id="374" dur="1" fill="hold">
                                          <p:stCondLst>
                                            <p:cond delay="0"/>
                                          </p:stCondLst>
                                        </p:cTn>
                                        <p:tgtEl>
                                          <p:spTgt spid="114"/>
                                        </p:tgtEl>
                                        <p:attrNameLst>
                                          <p:attrName>style.visibility</p:attrName>
                                        </p:attrNameLst>
                                      </p:cBhvr>
                                      <p:to>
                                        <p:strVal val="visible"/>
                                      </p:to>
                                    </p:set>
                                    <p:anim calcmode="lin" valueType="num">
                                      <p:cBhvr additive="base">
                                        <p:cTn id="375" dur="500" fill="hold"/>
                                        <p:tgtEl>
                                          <p:spTgt spid="114"/>
                                        </p:tgtEl>
                                        <p:attrNameLst>
                                          <p:attrName>ppt_x</p:attrName>
                                        </p:attrNameLst>
                                      </p:cBhvr>
                                      <p:tavLst>
                                        <p:tav tm="0">
                                          <p:val>
                                            <p:strVal val="#ppt_x"/>
                                          </p:val>
                                        </p:tav>
                                        <p:tav tm="100000">
                                          <p:val>
                                            <p:strVal val="#ppt_x"/>
                                          </p:val>
                                        </p:tav>
                                      </p:tavLst>
                                    </p:anim>
                                    <p:anim calcmode="lin" valueType="num">
                                      <p:cBhvr additive="base">
                                        <p:cTn id="376" dur="500" fill="hold"/>
                                        <p:tgtEl>
                                          <p:spTgt spid="114"/>
                                        </p:tgtEl>
                                        <p:attrNameLst>
                                          <p:attrName>ppt_y</p:attrName>
                                        </p:attrNameLst>
                                      </p:cBhvr>
                                      <p:tavLst>
                                        <p:tav tm="0">
                                          <p:val>
                                            <p:strVal val="1+#ppt_h/2"/>
                                          </p:val>
                                        </p:tav>
                                        <p:tav tm="100000">
                                          <p:val>
                                            <p:strVal val="#ppt_y"/>
                                          </p:val>
                                        </p:tav>
                                      </p:tavLst>
                                    </p:anim>
                                  </p:childTnLst>
                                </p:cTn>
                              </p:par>
                              <p:par>
                                <p:cTn id="377" presetID="2" presetClass="entr" presetSubtype="4" fill="hold" nodeType="withEffect">
                                  <p:stCondLst>
                                    <p:cond delay="0"/>
                                  </p:stCondLst>
                                  <p:childTnLst>
                                    <p:set>
                                      <p:cBhvr>
                                        <p:cTn id="378" dur="1" fill="hold">
                                          <p:stCondLst>
                                            <p:cond delay="0"/>
                                          </p:stCondLst>
                                        </p:cTn>
                                        <p:tgtEl>
                                          <p:spTgt spid="115"/>
                                        </p:tgtEl>
                                        <p:attrNameLst>
                                          <p:attrName>style.visibility</p:attrName>
                                        </p:attrNameLst>
                                      </p:cBhvr>
                                      <p:to>
                                        <p:strVal val="visible"/>
                                      </p:to>
                                    </p:set>
                                    <p:anim calcmode="lin" valueType="num">
                                      <p:cBhvr additive="base">
                                        <p:cTn id="379" dur="500" fill="hold"/>
                                        <p:tgtEl>
                                          <p:spTgt spid="115"/>
                                        </p:tgtEl>
                                        <p:attrNameLst>
                                          <p:attrName>ppt_x</p:attrName>
                                        </p:attrNameLst>
                                      </p:cBhvr>
                                      <p:tavLst>
                                        <p:tav tm="0">
                                          <p:val>
                                            <p:strVal val="#ppt_x"/>
                                          </p:val>
                                        </p:tav>
                                        <p:tav tm="100000">
                                          <p:val>
                                            <p:strVal val="#ppt_x"/>
                                          </p:val>
                                        </p:tav>
                                      </p:tavLst>
                                    </p:anim>
                                    <p:anim calcmode="lin" valueType="num">
                                      <p:cBhvr additive="base">
                                        <p:cTn id="380" dur="500" fill="hold"/>
                                        <p:tgtEl>
                                          <p:spTgt spid="115"/>
                                        </p:tgtEl>
                                        <p:attrNameLst>
                                          <p:attrName>ppt_y</p:attrName>
                                        </p:attrNameLst>
                                      </p:cBhvr>
                                      <p:tavLst>
                                        <p:tav tm="0">
                                          <p:val>
                                            <p:strVal val="1+#ppt_h/2"/>
                                          </p:val>
                                        </p:tav>
                                        <p:tav tm="100000">
                                          <p:val>
                                            <p:strVal val="#ppt_y"/>
                                          </p:val>
                                        </p:tav>
                                      </p:tavLst>
                                    </p:anim>
                                  </p:childTnLst>
                                </p:cTn>
                              </p:par>
                              <p:par>
                                <p:cTn id="381" presetID="2" presetClass="entr" presetSubtype="4" fill="hold" nodeType="withEffect">
                                  <p:stCondLst>
                                    <p:cond delay="0"/>
                                  </p:stCondLst>
                                  <p:childTnLst>
                                    <p:set>
                                      <p:cBhvr>
                                        <p:cTn id="382" dur="1" fill="hold">
                                          <p:stCondLst>
                                            <p:cond delay="0"/>
                                          </p:stCondLst>
                                        </p:cTn>
                                        <p:tgtEl>
                                          <p:spTgt spid="116"/>
                                        </p:tgtEl>
                                        <p:attrNameLst>
                                          <p:attrName>style.visibility</p:attrName>
                                        </p:attrNameLst>
                                      </p:cBhvr>
                                      <p:to>
                                        <p:strVal val="visible"/>
                                      </p:to>
                                    </p:set>
                                    <p:anim calcmode="lin" valueType="num">
                                      <p:cBhvr additive="base">
                                        <p:cTn id="383" dur="500" fill="hold"/>
                                        <p:tgtEl>
                                          <p:spTgt spid="116"/>
                                        </p:tgtEl>
                                        <p:attrNameLst>
                                          <p:attrName>ppt_x</p:attrName>
                                        </p:attrNameLst>
                                      </p:cBhvr>
                                      <p:tavLst>
                                        <p:tav tm="0">
                                          <p:val>
                                            <p:strVal val="#ppt_x"/>
                                          </p:val>
                                        </p:tav>
                                        <p:tav tm="100000">
                                          <p:val>
                                            <p:strVal val="#ppt_x"/>
                                          </p:val>
                                        </p:tav>
                                      </p:tavLst>
                                    </p:anim>
                                    <p:anim calcmode="lin" valueType="num">
                                      <p:cBhvr additive="base">
                                        <p:cTn id="384" dur="500" fill="hold"/>
                                        <p:tgtEl>
                                          <p:spTgt spid="116"/>
                                        </p:tgtEl>
                                        <p:attrNameLst>
                                          <p:attrName>ppt_y</p:attrName>
                                        </p:attrNameLst>
                                      </p:cBhvr>
                                      <p:tavLst>
                                        <p:tav tm="0">
                                          <p:val>
                                            <p:strVal val="1+#ppt_h/2"/>
                                          </p:val>
                                        </p:tav>
                                        <p:tav tm="100000">
                                          <p:val>
                                            <p:strVal val="#ppt_y"/>
                                          </p:val>
                                        </p:tav>
                                      </p:tavLst>
                                    </p:anim>
                                  </p:childTnLst>
                                </p:cTn>
                              </p:par>
                              <p:par>
                                <p:cTn id="385" presetID="2" presetClass="entr" presetSubtype="4" fill="hold" nodeType="withEffect">
                                  <p:stCondLst>
                                    <p:cond delay="0"/>
                                  </p:stCondLst>
                                  <p:childTnLst>
                                    <p:set>
                                      <p:cBhvr>
                                        <p:cTn id="386" dur="1" fill="hold">
                                          <p:stCondLst>
                                            <p:cond delay="0"/>
                                          </p:stCondLst>
                                        </p:cTn>
                                        <p:tgtEl>
                                          <p:spTgt spid="117"/>
                                        </p:tgtEl>
                                        <p:attrNameLst>
                                          <p:attrName>style.visibility</p:attrName>
                                        </p:attrNameLst>
                                      </p:cBhvr>
                                      <p:to>
                                        <p:strVal val="visible"/>
                                      </p:to>
                                    </p:set>
                                    <p:anim calcmode="lin" valueType="num">
                                      <p:cBhvr additive="base">
                                        <p:cTn id="387" dur="500" fill="hold"/>
                                        <p:tgtEl>
                                          <p:spTgt spid="117"/>
                                        </p:tgtEl>
                                        <p:attrNameLst>
                                          <p:attrName>ppt_x</p:attrName>
                                        </p:attrNameLst>
                                      </p:cBhvr>
                                      <p:tavLst>
                                        <p:tav tm="0">
                                          <p:val>
                                            <p:strVal val="#ppt_x"/>
                                          </p:val>
                                        </p:tav>
                                        <p:tav tm="100000">
                                          <p:val>
                                            <p:strVal val="#ppt_x"/>
                                          </p:val>
                                        </p:tav>
                                      </p:tavLst>
                                    </p:anim>
                                    <p:anim calcmode="lin" valueType="num">
                                      <p:cBhvr additive="base">
                                        <p:cTn id="388" dur="500" fill="hold"/>
                                        <p:tgtEl>
                                          <p:spTgt spid="117"/>
                                        </p:tgtEl>
                                        <p:attrNameLst>
                                          <p:attrName>ppt_y</p:attrName>
                                        </p:attrNameLst>
                                      </p:cBhvr>
                                      <p:tavLst>
                                        <p:tav tm="0">
                                          <p:val>
                                            <p:strVal val="1+#ppt_h/2"/>
                                          </p:val>
                                        </p:tav>
                                        <p:tav tm="100000">
                                          <p:val>
                                            <p:strVal val="#ppt_y"/>
                                          </p:val>
                                        </p:tav>
                                      </p:tavLst>
                                    </p:anim>
                                  </p:childTnLst>
                                </p:cTn>
                              </p:par>
                              <p:par>
                                <p:cTn id="389" presetID="2" presetClass="entr" presetSubtype="4" fill="hold" nodeType="withEffect">
                                  <p:stCondLst>
                                    <p:cond delay="0"/>
                                  </p:stCondLst>
                                  <p:childTnLst>
                                    <p:set>
                                      <p:cBhvr>
                                        <p:cTn id="390" dur="1" fill="hold">
                                          <p:stCondLst>
                                            <p:cond delay="0"/>
                                          </p:stCondLst>
                                        </p:cTn>
                                        <p:tgtEl>
                                          <p:spTgt spid="118"/>
                                        </p:tgtEl>
                                        <p:attrNameLst>
                                          <p:attrName>style.visibility</p:attrName>
                                        </p:attrNameLst>
                                      </p:cBhvr>
                                      <p:to>
                                        <p:strVal val="visible"/>
                                      </p:to>
                                    </p:set>
                                    <p:anim calcmode="lin" valueType="num">
                                      <p:cBhvr additive="base">
                                        <p:cTn id="391" dur="500" fill="hold"/>
                                        <p:tgtEl>
                                          <p:spTgt spid="118"/>
                                        </p:tgtEl>
                                        <p:attrNameLst>
                                          <p:attrName>ppt_x</p:attrName>
                                        </p:attrNameLst>
                                      </p:cBhvr>
                                      <p:tavLst>
                                        <p:tav tm="0">
                                          <p:val>
                                            <p:strVal val="#ppt_x"/>
                                          </p:val>
                                        </p:tav>
                                        <p:tav tm="100000">
                                          <p:val>
                                            <p:strVal val="#ppt_x"/>
                                          </p:val>
                                        </p:tav>
                                      </p:tavLst>
                                    </p:anim>
                                    <p:anim calcmode="lin" valueType="num">
                                      <p:cBhvr additive="base">
                                        <p:cTn id="392" dur="500" fill="hold"/>
                                        <p:tgtEl>
                                          <p:spTgt spid="118"/>
                                        </p:tgtEl>
                                        <p:attrNameLst>
                                          <p:attrName>ppt_y</p:attrName>
                                        </p:attrNameLst>
                                      </p:cBhvr>
                                      <p:tavLst>
                                        <p:tav tm="0">
                                          <p:val>
                                            <p:strVal val="1+#ppt_h/2"/>
                                          </p:val>
                                        </p:tav>
                                        <p:tav tm="100000">
                                          <p:val>
                                            <p:strVal val="#ppt_y"/>
                                          </p:val>
                                        </p:tav>
                                      </p:tavLst>
                                    </p:anim>
                                  </p:childTnLst>
                                </p:cTn>
                              </p:par>
                              <p:par>
                                <p:cTn id="393" presetID="2" presetClass="entr" presetSubtype="4" fill="hold" nodeType="withEffect">
                                  <p:stCondLst>
                                    <p:cond delay="0"/>
                                  </p:stCondLst>
                                  <p:childTnLst>
                                    <p:set>
                                      <p:cBhvr>
                                        <p:cTn id="394" dur="1" fill="hold">
                                          <p:stCondLst>
                                            <p:cond delay="0"/>
                                          </p:stCondLst>
                                        </p:cTn>
                                        <p:tgtEl>
                                          <p:spTgt spid="119"/>
                                        </p:tgtEl>
                                        <p:attrNameLst>
                                          <p:attrName>style.visibility</p:attrName>
                                        </p:attrNameLst>
                                      </p:cBhvr>
                                      <p:to>
                                        <p:strVal val="visible"/>
                                      </p:to>
                                    </p:set>
                                    <p:anim calcmode="lin" valueType="num">
                                      <p:cBhvr additive="base">
                                        <p:cTn id="395" dur="500" fill="hold"/>
                                        <p:tgtEl>
                                          <p:spTgt spid="119"/>
                                        </p:tgtEl>
                                        <p:attrNameLst>
                                          <p:attrName>ppt_x</p:attrName>
                                        </p:attrNameLst>
                                      </p:cBhvr>
                                      <p:tavLst>
                                        <p:tav tm="0">
                                          <p:val>
                                            <p:strVal val="#ppt_x"/>
                                          </p:val>
                                        </p:tav>
                                        <p:tav tm="100000">
                                          <p:val>
                                            <p:strVal val="#ppt_x"/>
                                          </p:val>
                                        </p:tav>
                                      </p:tavLst>
                                    </p:anim>
                                    <p:anim calcmode="lin" valueType="num">
                                      <p:cBhvr additive="base">
                                        <p:cTn id="396" dur="500" fill="hold"/>
                                        <p:tgtEl>
                                          <p:spTgt spid="119"/>
                                        </p:tgtEl>
                                        <p:attrNameLst>
                                          <p:attrName>ppt_y</p:attrName>
                                        </p:attrNameLst>
                                      </p:cBhvr>
                                      <p:tavLst>
                                        <p:tav tm="0">
                                          <p:val>
                                            <p:strVal val="1+#ppt_h/2"/>
                                          </p:val>
                                        </p:tav>
                                        <p:tav tm="100000">
                                          <p:val>
                                            <p:strVal val="#ppt_y"/>
                                          </p:val>
                                        </p:tav>
                                      </p:tavLst>
                                    </p:anim>
                                  </p:childTnLst>
                                </p:cTn>
                              </p:par>
                              <p:par>
                                <p:cTn id="397" presetID="2" presetClass="entr" presetSubtype="4" fill="hold" nodeType="withEffect">
                                  <p:stCondLst>
                                    <p:cond delay="0"/>
                                  </p:stCondLst>
                                  <p:childTnLst>
                                    <p:set>
                                      <p:cBhvr>
                                        <p:cTn id="398" dur="1" fill="hold">
                                          <p:stCondLst>
                                            <p:cond delay="0"/>
                                          </p:stCondLst>
                                        </p:cTn>
                                        <p:tgtEl>
                                          <p:spTgt spid="120"/>
                                        </p:tgtEl>
                                        <p:attrNameLst>
                                          <p:attrName>style.visibility</p:attrName>
                                        </p:attrNameLst>
                                      </p:cBhvr>
                                      <p:to>
                                        <p:strVal val="visible"/>
                                      </p:to>
                                    </p:set>
                                    <p:anim calcmode="lin" valueType="num">
                                      <p:cBhvr additive="base">
                                        <p:cTn id="399" dur="500" fill="hold"/>
                                        <p:tgtEl>
                                          <p:spTgt spid="120"/>
                                        </p:tgtEl>
                                        <p:attrNameLst>
                                          <p:attrName>ppt_x</p:attrName>
                                        </p:attrNameLst>
                                      </p:cBhvr>
                                      <p:tavLst>
                                        <p:tav tm="0">
                                          <p:val>
                                            <p:strVal val="#ppt_x"/>
                                          </p:val>
                                        </p:tav>
                                        <p:tav tm="100000">
                                          <p:val>
                                            <p:strVal val="#ppt_x"/>
                                          </p:val>
                                        </p:tav>
                                      </p:tavLst>
                                    </p:anim>
                                    <p:anim calcmode="lin" valueType="num">
                                      <p:cBhvr additive="base">
                                        <p:cTn id="400" dur="500" fill="hold"/>
                                        <p:tgtEl>
                                          <p:spTgt spid="120"/>
                                        </p:tgtEl>
                                        <p:attrNameLst>
                                          <p:attrName>ppt_y</p:attrName>
                                        </p:attrNameLst>
                                      </p:cBhvr>
                                      <p:tavLst>
                                        <p:tav tm="0">
                                          <p:val>
                                            <p:strVal val="1+#ppt_h/2"/>
                                          </p:val>
                                        </p:tav>
                                        <p:tav tm="100000">
                                          <p:val>
                                            <p:strVal val="#ppt_y"/>
                                          </p:val>
                                        </p:tav>
                                      </p:tavLst>
                                    </p:anim>
                                  </p:childTnLst>
                                </p:cTn>
                              </p:par>
                              <p:par>
                                <p:cTn id="401" presetID="2" presetClass="entr" presetSubtype="4" fill="hold" nodeType="withEffect">
                                  <p:stCondLst>
                                    <p:cond delay="0"/>
                                  </p:stCondLst>
                                  <p:childTnLst>
                                    <p:set>
                                      <p:cBhvr>
                                        <p:cTn id="402" dur="1" fill="hold">
                                          <p:stCondLst>
                                            <p:cond delay="0"/>
                                          </p:stCondLst>
                                        </p:cTn>
                                        <p:tgtEl>
                                          <p:spTgt spid="121"/>
                                        </p:tgtEl>
                                        <p:attrNameLst>
                                          <p:attrName>style.visibility</p:attrName>
                                        </p:attrNameLst>
                                      </p:cBhvr>
                                      <p:to>
                                        <p:strVal val="visible"/>
                                      </p:to>
                                    </p:set>
                                    <p:anim calcmode="lin" valueType="num">
                                      <p:cBhvr additive="base">
                                        <p:cTn id="403" dur="500" fill="hold"/>
                                        <p:tgtEl>
                                          <p:spTgt spid="121"/>
                                        </p:tgtEl>
                                        <p:attrNameLst>
                                          <p:attrName>ppt_x</p:attrName>
                                        </p:attrNameLst>
                                      </p:cBhvr>
                                      <p:tavLst>
                                        <p:tav tm="0">
                                          <p:val>
                                            <p:strVal val="#ppt_x"/>
                                          </p:val>
                                        </p:tav>
                                        <p:tav tm="100000">
                                          <p:val>
                                            <p:strVal val="#ppt_x"/>
                                          </p:val>
                                        </p:tav>
                                      </p:tavLst>
                                    </p:anim>
                                    <p:anim calcmode="lin" valueType="num">
                                      <p:cBhvr additive="base">
                                        <p:cTn id="404" dur="500" fill="hold"/>
                                        <p:tgtEl>
                                          <p:spTgt spid="121"/>
                                        </p:tgtEl>
                                        <p:attrNameLst>
                                          <p:attrName>ppt_y</p:attrName>
                                        </p:attrNameLst>
                                      </p:cBhvr>
                                      <p:tavLst>
                                        <p:tav tm="0">
                                          <p:val>
                                            <p:strVal val="1+#ppt_h/2"/>
                                          </p:val>
                                        </p:tav>
                                        <p:tav tm="100000">
                                          <p:val>
                                            <p:strVal val="#ppt_y"/>
                                          </p:val>
                                        </p:tav>
                                      </p:tavLst>
                                    </p:anim>
                                  </p:childTnLst>
                                </p:cTn>
                              </p:par>
                              <p:par>
                                <p:cTn id="405" presetID="2" presetClass="entr" presetSubtype="4" fill="hold" nodeType="withEffect">
                                  <p:stCondLst>
                                    <p:cond delay="0"/>
                                  </p:stCondLst>
                                  <p:childTnLst>
                                    <p:set>
                                      <p:cBhvr>
                                        <p:cTn id="406" dur="1" fill="hold">
                                          <p:stCondLst>
                                            <p:cond delay="0"/>
                                          </p:stCondLst>
                                        </p:cTn>
                                        <p:tgtEl>
                                          <p:spTgt spid="122"/>
                                        </p:tgtEl>
                                        <p:attrNameLst>
                                          <p:attrName>style.visibility</p:attrName>
                                        </p:attrNameLst>
                                      </p:cBhvr>
                                      <p:to>
                                        <p:strVal val="visible"/>
                                      </p:to>
                                    </p:set>
                                    <p:anim calcmode="lin" valueType="num">
                                      <p:cBhvr additive="base">
                                        <p:cTn id="407" dur="500" fill="hold"/>
                                        <p:tgtEl>
                                          <p:spTgt spid="122"/>
                                        </p:tgtEl>
                                        <p:attrNameLst>
                                          <p:attrName>ppt_x</p:attrName>
                                        </p:attrNameLst>
                                      </p:cBhvr>
                                      <p:tavLst>
                                        <p:tav tm="0">
                                          <p:val>
                                            <p:strVal val="#ppt_x"/>
                                          </p:val>
                                        </p:tav>
                                        <p:tav tm="100000">
                                          <p:val>
                                            <p:strVal val="#ppt_x"/>
                                          </p:val>
                                        </p:tav>
                                      </p:tavLst>
                                    </p:anim>
                                    <p:anim calcmode="lin" valueType="num">
                                      <p:cBhvr additive="base">
                                        <p:cTn id="408" dur="500" fill="hold"/>
                                        <p:tgtEl>
                                          <p:spTgt spid="122"/>
                                        </p:tgtEl>
                                        <p:attrNameLst>
                                          <p:attrName>ppt_y</p:attrName>
                                        </p:attrNameLst>
                                      </p:cBhvr>
                                      <p:tavLst>
                                        <p:tav tm="0">
                                          <p:val>
                                            <p:strVal val="1+#ppt_h/2"/>
                                          </p:val>
                                        </p:tav>
                                        <p:tav tm="100000">
                                          <p:val>
                                            <p:strVal val="#ppt_y"/>
                                          </p:val>
                                        </p:tav>
                                      </p:tavLst>
                                    </p:anim>
                                  </p:childTnLst>
                                </p:cTn>
                              </p:par>
                              <p:par>
                                <p:cTn id="409" presetID="2" presetClass="entr" presetSubtype="4" fill="hold" nodeType="withEffect">
                                  <p:stCondLst>
                                    <p:cond delay="0"/>
                                  </p:stCondLst>
                                  <p:childTnLst>
                                    <p:set>
                                      <p:cBhvr>
                                        <p:cTn id="410" dur="1" fill="hold">
                                          <p:stCondLst>
                                            <p:cond delay="0"/>
                                          </p:stCondLst>
                                        </p:cTn>
                                        <p:tgtEl>
                                          <p:spTgt spid="124"/>
                                        </p:tgtEl>
                                        <p:attrNameLst>
                                          <p:attrName>style.visibility</p:attrName>
                                        </p:attrNameLst>
                                      </p:cBhvr>
                                      <p:to>
                                        <p:strVal val="visible"/>
                                      </p:to>
                                    </p:set>
                                    <p:anim calcmode="lin" valueType="num">
                                      <p:cBhvr additive="base">
                                        <p:cTn id="411" dur="500" fill="hold"/>
                                        <p:tgtEl>
                                          <p:spTgt spid="124"/>
                                        </p:tgtEl>
                                        <p:attrNameLst>
                                          <p:attrName>ppt_x</p:attrName>
                                        </p:attrNameLst>
                                      </p:cBhvr>
                                      <p:tavLst>
                                        <p:tav tm="0">
                                          <p:val>
                                            <p:strVal val="#ppt_x"/>
                                          </p:val>
                                        </p:tav>
                                        <p:tav tm="100000">
                                          <p:val>
                                            <p:strVal val="#ppt_x"/>
                                          </p:val>
                                        </p:tav>
                                      </p:tavLst>
                                    </p:anim>
                                    <p:anim calcmode="lin" valueType="num">
                                      <p:cBhvr additive="base">
                                        <p:cTn id="412" dur="500" fill="hold"/>
                                        <p:tgtEl>
                                          <p:spTgt spid="124"/>
                                        </p:tgtEl>
                                        <p:attrNameLst>
                                          <p:attrName>ppt_y</p:attrName>
                                        </p:attrNameLst>
                                      </p:cBhvr>
                                      <p:tavLst>
                                        <p:tav tm="0">
                                          <p:val>
                                            <p:strVal val="1+#ppt_h/2"/>
                                          </p:val>
                                        </p:tav>
                                        <p:tav tm="100000">
                                          <p:val>
                                            <p:strVal val="#ppt_y"/>
                                          </p:val>
                                        </p:tav>
                                      </p:tavLst>
                                    </p:anim>
                                  </p:childTnLst>
                                </p:cTn>
                              </p:par>
                              <p:par>
                                <p:cTn id="413" presetID="2" presetClass="entr" presetSubtype="4" fill="hold" nodeType="withEffect">
                                  <p:stCondLst>
                                    <p:cond delay="0"/>
                                  </p:stCondLst>
                                  <p:childTnLst>
                                    <p:set>
                                      <p:cBhvr>
                                        <p:cTn id="414" dur="1" fill="hold">
                                          <p:stCondLst>
                                            <p:cond delay="0"/>
                                          </p:stCondLst>
                                        </p:cTn>
                                        <p:tgtEl>
                                          <p:spTgt spid="125"/>
                                        </p:tgtEl>
                                        <p:attrNameLst>
                                          <p:attrName>style.visibility</p:attrName>
                                        </p:attrNameLst>
                                      </p:cBhvr>
                                      <p:to>
                                        <p:strVal val="visible"/>
                                      </p:to>
                                    </p:set>
                                    <p:anim calcmode="lin" valueType="num">
                                      <p:cBhvr additive="base">
                                        <p:cTn id="415" dur="500" fill="hold"/>
                                        <p:tgtEl>
                                          <p:spTgt spid="125"/>
                                        </p:tgtEl>
                                        <p:attrNameLst>
                                          <p:attrName>ppt_x</p:attrName>
                                        </p:attrNameLst>
                                      </p:cBhvr>
                                      <p:tavLst>
                                        <p:tav tm="0">
                                          <p:val>
                                            <p:strVal val="#ppt_x"/>
                                          </p:val>
                                        </p:tav>
                                        <p:tav tm="100000">
                                          <p:val>
                                            <p:strVal val="#ppt_x"/>
                                          </p:val>
                                        </p:tav>
                                      </p:tavLst>
                                    </p:anim>
                                    <p:anim calcmode="lin" valueType="num">
                                      <p:cBhvr additive="base">
                                        <p:cTn id="416" dur="500" fill="hold"/>
                                        <p:tgtEl>
                                          <p:spTgt spid="125"/>
                                        </p:tgtEl>
                                        <p:attrNameLst>
                                          <p:attrName>ppt_y</p:attrName>
                                        </p:attrNameLst>
                                      </p:cBhvr>
                                      <p:tavLst>
                                        <p:tav tm="0">
                                          <p:val>
                                            <p:strVal val="1+#ppt_h/2"/>
                                          </p:val>
                                        </p:tav>
                                        <p:tav tm="100000">
                                          <p:val>
                                            <p:strVal val="#ppt_y"/>
                                          </p:val>
                                        </p:tav>
                                      </p:tavLst>
                                    </p:anim>
                                  </p:childTnLst>
                                </p:cTn>
                              </p:par>
                            </p:childTnLst>
                          </p:cTn>
                        </p:par>
                      </p:childTnLst>
                    </p:cTn>
                  </p:par>
                  <p:par>
                    <p:cTn id="417" fill="hold">
                      <p:stCondLst>
                        <p:cond delay="indefinite"/>
                      </p:stCondLst>
                      <p:childTnLst>
                        <p:par>
                          <p:cTn id="418" fill="hold">
                            <p:stCondLst>
                              <p:cond delay="0"/>
                            </p:stCondLst>
                            <p:childTnLst>
                              <p:par>
                                <p:cTn id="419" presetID="2" presetClass="entr" presetSubtype="4" fill="hold" grpId="0" nodeType="clickEffect">
                                  <p:stCondLst>
                                    <p:cond delay="0"/>
                                  </p:stCondLst>
                                  <p:childTnLst>
                                    <p:set>
                                      <p:cBhvr>
                                        <p:cTn id="420" dur="1" fill="hold">
                                          <p:stCondLst>
                                            <p:cond delay="0"/>
                                          </p:stCondLst>
                                        </p:cTn>
                                        <p:tgtEl>
                                          <p:spTgt spid="182"/>
                                        </p:tgtEl>
                                        <p:attrNameLst>
                                          <p:attrName>style.visibility</p:attrName>
                                        </p:attrNameLst>
                                      </p:cBhvr>
                                      <p:to>
                                        <p:strVal val="visible"/>
                                      </p:to>
                                    </p:set>
                                    <p:anim calcmode="lin" valueType="num">
                                      <p:cBhvr additive="base">
                                        <p:cTn id="421" dur="500" fill="hold"/>
                                        <p:tgtEl>
                                          <p:spTgt spid="182"/>
                                        </p:tgtEl>
                                        <p:attrNameLst>
                                          <p:attrName>ppt_x</p:attrName>
                                        </p:attrNameLst>
                                      </p:cBhvr>
                                      <p:tavLst>
                                        <p:tav tm="0">
                                          <p:val>
                                            <p:strVal val="#ppt_x"/>
                                          </p:val>
                                        </p:tav>
                                        <p:tav tm="100000">
                                          <p:val>
                                            <p:strVal val="#ppt_x"/>
                                          </p:val>
                                        </p:tav>
                                      </p:tavLst>
                                    </p:anim>
                                    <p:anim calcmode="lin" valueType="num">
                                      <p:cBhvr additive="base">
                                        <p:cTn id="422" dur="500" fill="hold"/>
                                        <p:tgtEl>
                                          <p:spTgt spid="182"/>
                                        </p:tgtEl>
                                        <p:attrNameLst>
                                          <p:attrName>ppt_y</p:attrName>
                                        </p:attrNameLst>
                                      </p:cBhvr>
                                      <p:tavLst>
                                        <p:tav tm="0">
                                          <p:val>
                                            <p:strVal val="1+#ppt_h/2"/>
                                          </p:val>
                                        </p:tav>
                                        <p:tav tm="100000">
                                          <p:val>
                                            <p:strVal val="#ppt_y"/>
                                          </p:val>
                                        </p:tav>
                                      </p:tavLst>
                                    </p:anim>
                                  </p:childTnLst>
                                </p:cTn>
                              </p:par>
                            </p:childTnLst>
                          </p:cTn>
                        </p:par>
                      </p:childTnLst>
                    </p:cTn>
                  </p:par>
                  <p:par>
                    <p:cTn id="423" fill="hold">
                      <p:stCondLst>
                        <p:cond delay="indefinite"/>
                      </p:stCondLst>
                      <p:childTnLst>
                        <p:par>
                          <p:cTn id="424" fill="hold">
                            <p:stCondLst>
                              <p:cond delay="0"/>
                            </p:stCondLst>
                            <p:childTnLst>
                              <p:par>
                                <p:cTn id="425" presetID="2" presetClass="entr" presetSubtype="4" fill="hold" nodeType="clickEffect">
                                  <p:stCondLst>
                                    <p:cond delay="0"/>
                                  </p:stCondLst>
                                  <p:childTnLst>
                                    <p:set>
                                      <p:cBhvr>
                                        <p:cTn id="426" dur="1" fill="hold">
                                          <p:stCondLst>
                                            <p:cond delay="0"/>
                                          </p:stCondLst>
                                        </p:cTn>
                                        <p:tgtEl>
                                          <p:spTgt spid="131"/>
                                        </p:tgtEl>
                                        <p:attrNameLst>
                                          <p:attrName>style.visibility</p:attrName>
                                        </p:attrNameLst>
                                      </p:cBhvr>
                                      <p:to>
                                        <p:strVal val="visible"/>
                                      </p:to>
                                    </p:set>
                                    <p:anim calcmode="lin" valueType="num">
                                      <p:cBhvr additive="base">
                                        <p:cTn id="427" dur="500" fill="hold"/>
                                        <p:tgtEl>
                                          <p:spTgt spid="131"/>
                                        </p:tgtEl>
                                        <p:attrNameLst>
                                          <p:attrName>ppt_x</p:attrName>
                                        </p:attrNameLst>
                                      </p:cBhvr>
                                      <p:tavLst>
                                        <p:tav tm="0">
                                          <p:val>
                                            <p:strVal val="#ppt_x"/>
                                          </p:val>
                                        </p:tav>
                                        <p:tav tm="100000">
                                          <p:val>
                                            <p:strVal val="#ppt_x"/>
                                          </p:val>
                                        </p:tav>
                                      </p:tavLst>
                                    </p:anim>
                                    <p:anim calcmode="lin" valueType="num">
                                      <p:cBhvr additive="base">
                                        <p:cTn id="428" dur="500" fill="hold"/>
                                        <p:tgtEl>
                                          <p:spTgt spid="131"/>
                                        </p:tgtEl>
                                        <p:attrNameLst>
                                          <p:attrName>ppt_y</p:attrName>
                                        </p:attrNameLst>
                                      </p:cBhvr>
                                      <p:tavLst>
                                        <p:tav tm="0">
                                          <p:val>
                                            <p:strVal val="1+#ppt_h/2"/>
                                          </p:val>
                                        </p:tav>
                                        <p:tav tm="100000">
                                          <p:val>
                                            <p:strVal val="#ppt_y"/>
                                          </p:val>
                                        </p:tav>
                                      </p:tavLst>
                                    </p:anim>
                                  </p:childTnLst>
                                </p:cTn>
                              </p:par>
                              <p:par>
                                <p:cTn id="429" presetID="2" presetClass="entr" presetSubtype="4" fill="hold" nodeType="withEffect">
                                  <p:stCondLst>
                                    <p:cond delay="0"/>
                                  </p:stCondLst>
                                  <p:childTnLst>
                                    <p:set>
                                      <p:cBhvr>
                                        <p:cTn id="430" dur="1" fill="hold">
                                          <p:stCondLst>
                                            <p:cond delay="0"/>
                                          </p:stCondLst>
                                        </p:cTn>
                                        <p:tgtEl>
                                          <p:spTgt spid="129"/>
                                        </p:tgtEl>
                                        <p:attrNameLst>
                                          <p:attrName>style.visibility</p:attrName>
                                        </p:attrNameLst>
                                      </p:cBhvr>
                                      <p:to>
                                        <p:strVal val="visible"/>
                                      </p:to>
                                    </p:set>
                                    <p:anim calcmode="lin" valueType="num">
                                      <p:cBhvr additive="base">
                                        <p:cTn id="431" dur="500" fill="hold"/>
                                        <p:tgtEl>
                                          <p:spTgt spid="129"/>
                                        </p:tgtEl>
                                        <p:attrNameLst>
                                          <p:attrName>ppt_x</p:attrName>
                                        </p:attrNameLst>
                                      </p:cBhvr>
                                      <p:tavLst>
                                        <p:tav tm="0">
                                          <p:val>
                                            <p:strVal val="#ppt_x"/>
                                          </p:val>
                                        </p:tav>
                                        <p:tav tm="100000">
                                          <p:val>
                                            <p:strVal val="#ppt_x"/>
                                          </p:val>
                                        </p:tav>
                                      </p:tavLst>
                                    </p:anim>
                                    <p:anim calcmode="lin" valueType="num">
                                      <p:cBhvr additive="base">
                                        <p:cTn id="432" dur="500" fill="hold"/>
                                        <p:tgtEl>
                                          <p:spTgt spid="129"/>
                                        </p:tgtEl>
                                        <p:attrNameLst>
                                          <p:attrName>ppt_y</p:attrName>
                                        </p:attrNameLst>
                                      </p:cBhvr>
                                      <p:tavLst>
                                        <p:tav tm="0">
                                          <p:val>
                                            <p:strVal val="1+#ppt_h/2"/>
                                          </p:val>
                                        </p:tav>
                                        <p:tav tm="100000">
                                          <p:val>
                                            <p:strVal val="#ppt_y"/>
                                          </p:val>
                                        </p:tav>
                                      </p:tavLst>
                                    </p:anim>
                                  </p:childTnLst>
                                </p:cTn>
                              </p:par>
                              <p:par>
                                <p:cTn id="433" presetID="2" presetClass="entr" presetSubtype="4" fill="hold" nodeType="withEffect">
                                  <p:stCondLst>
                                    <p:cond delay="0"/>
                                  </p:stCondLst>
                                  <p:childTnLst>
                                    <p:set>
                                      <p:cBhvr>
                                        <p:cTn id="434" dur="1" fill="hold">
                                          <p:stCondLst>
                                            <p:cond delay="0"/>
                                          </p:stCondLst>
                                        </p:cTn>
                                        <p:tgtEl>
                                          <p:spTgt spid="128"/>
                                        </p:tgtEl>
                                        <p:attrNameLst>
                                          <p:attrName>style.visibility</p:attrName>
                                        </p:attrNameLst>
                                      </p:cBhvr>
                                      <p:to>
                                        <p:strVal val="visible"/>
                                      </p:to>
                                    </p:set>
                                    <p:anim calcmode="lin" valueType="num">
                                      <p:cBhvr additive="base">
                                        <p:cTn id="435" dur="500" fill="hold"/>
                                        <p:tgtEl>
                                          <p:spTgt spid="128"/>
                                        </p:tgtEl>
                                        <p:attrNameLst>
                                          <p:attrName>ppt_x</p:attrName>
                                        </p:attrNameLst>
                                      </p:cBhvr>
                                      <p:tavLst>
                                        <p:tav tm="0">
                                          <p:val>
                                            <p:strVal val="#ppt_x"/>
                                          </p:val>
                                        </p:tav>
                                        <p:tav tm="100000">
                                          <p:val>
                                            <p:strVal val="#ppt_x"/>
                                          </p:val>
                                        </p:tav>
                                      </p:tavLst>
                                    </p:anim>
                                    <p:anim calcmode="lin" valueType="num">
                                      <p:cBhvr additive="base">
                                        <p:cTn id="436"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par>
                    <p:cTn id="437" fill="hold">
                      <p:stCondLst>
                        <p:cond delay="indefinite"/>
                      </p:stCondLst>
                      <p:childTnLst>
                        <p:par>
                          <p:cTn id="438" fill="hold">
                            <p:stCondLst>
                              <p:cond delay="0"/>
                            </p:stCondLst>
                            <p:childTnLst>
                              <p:par>
                                <p:cTn id="439" presetID="2" presetClass="entr" presetSubtype="4" fill="hold" nodeType="clickEffect">
                                  <p:stCondLst>
                                    <p:cond delay="0"/>
                                  </p:stCondLst>
                                  <p:childTnLst>
                                    <p:set>
                                      <p:cBhvr>
                                        <p:cTn id="440" dur="1" fill="hold">
                                          <p:stCondLst>
                                            <p:cond delay="0"/>
                                          </p:stCondLst>
                                        </p:cTn>
                                        <p:tgtEl>
                                          <p:spTgt spid="132"/>
                                        </p:tgtEl>
                                        <p:attrNameLst>
                                          <p:attrName>style.visibility</p:attrName>
                                        </p:attrNameLst>
                                      </p:cBhvr>
                                      <p:to>
                                        <p:strVal val="visible"/>
                                      </p:to>
                                    </p:set>
                                    <p:anim calcmode="lin" valueType="num">
                                      <p:cBhvr additive="base">
                                        <p:cTn id="441" dur="500" fill="hold"/>
                                        <p:tgtEl>
                                          <p:spTgt spid="132"/>
                                        </p:tgtEl>
                                        <p:attrNameLst>
                                          <p:attrName>ppt_x</p:attrName>
                                        </p:attrNameLst>
                                      </p:cBhvr>
                                      <p:tavLst>
                                        <p:tav tm="0">
                                          <p:val>
                                            <p:strVal val="#ppt_x"/>
                                          </p:val>
                                        </p:tav>
                                        <p:tav tm="100000">
                                          <p:val>
                                            <p:strVal val="#ppt_x"/>
                                          </p:val>
                                        </p:tav>
                                      </p:tavLst>
                                    </p:anim>
                                    <p:anim calcmode="lin" valueType="num">
                                      <p:cBhvr additive="base">
                                        <p:cTn id="442" dur="500" fill="hold"/>
                                        <p:tgtEl>
                                          <p:spTgt spid="132"/>
                                        </p:tgtEl>
                                        <p:attrNameLst>
                                          <p:attrName>ppt_y</p:attrName>
                                        </p:attrNameLst>
                                      </p:cBhvr>
                                      <p:tavLst>
                                        <p:tav tm="0">
                                          <p:val>
                                            <p:strVal val="1+#ppt_h/2"/>
                                          </p:val>
                                        </p:tav>
                                        <p:tav tm="100000">
                                          <p:val>
                                            <p:strVal val="#ppt_y"/>
                                          </p:val>
                                        </p:tav>
                                      </p:tavLst>
                                    </p:anim>
                                  </p:childTnLst>
                                </p:cTn>
                              </p:par>
                            </p:childTnLst>
                          </p:cTn>
                        </p:par>
                      </p:childTnLst>
                    </p:cTn>
                  </p:par>
                  <p:par>
                    <p:cTn id="443" fill="hold">
                      <p:stCondLst>
                        <p:cond delay="indefinite"/>
                      </p:stCondLst>
                      <p:childTnLst>
                        <p:par>
                          <p:cTn id="444" fill="hold">
                            <p:stCondLst>
                              <p:cond delay="0"/>
                            </p:stCondLst>
                            <p:childTnLst>
                              <p:par>
                                <p:cTn id="445" presetID="2" presetClass="entr" presetSubtype="4" fill="hold" nodeType="clickEffect">
                                  <p:stCondLst>
                                    <p:cond delay="0"/>
                                  </p:stCondLst>
                                  <p:childTnLst>
                                    <p:set>
                                      <p:cBhvr>
                                        <p:cTn id="446" dur="1" fill="hold">
                                          <p:stCondLst>
                                            <p:cond delay="0"/>
                                          </p:stCondLst>
                                        </p:cTn>
                                        <p:tgtEl>
                                          <p:spTgt spid="130"/>
                                        </p:tgtEl>
                                        <p:attrNameLst>
                                          <p:attrName>style.visibility</p:attrName>
                                        </p:attrNameLst>
                                      </p:cBhvr>
                                      <p:to>
                                        <p:strVal val="visible"/>
                                      </p:to>
                                    </p:set>
                                    <p:anim calcmode="lin" valueType="num">
                                      <p:cBhvr additive="base">
                                        <p:cTn id="447" dur="500" fill="hold"/>
                                        <p:tgtEl>
                                          <p:spTgt spid="130"/>
                                        </p:tgtEl>
                                        <p:attrNameLst>
                                          <p:attrName>ppt_x</p:attrName>
                                        </p:attrNameLst>
                                      </p:cBhvr>
                                      <p:tavLst>
                                        <p:tav tm="0">
                                          <p:val>
                                            <p:strVal val="#ppt_x"/>
                                          </p:val>
                                        </p:tav>
                                        <p:tav tm="100000">
                                          <p:val>
                                            <p:strVal val="#ppt_x"/>
                                          </p:val>
                                        </p:tav>
                                      </p:tavLst>
                                    </p:anim>
                                    <p:anim calcmode="lin" valueType="num">
                                      <p:cBhvr additive="base">
                                        <p:cTn id="448" dur="500" fill="hold"/>
                                        <p:tgtEl>
                                          <p:spTgt spid="130"/>
                                        </p:tgtEl>
                                        <p:attrNameLst>
                                          <p:attrName>ppt_y</p:attrName>
                                        </p:attrNameLst>
                                      </p:cBhvr>
                                      <p:tavLst>
                                        <p:tav tm="0">
                                          <p:val>
                                            <p:strVal val="1+#ppt_h/2"/>
                                          </p:val>
                                        </p:tav>
                                        <p:tav tm="100000">
                                          <p:val>
                                            <p:strVal val="#ppt_y"/>
                                          </p:val>
                                        </p:tav>
                                      </p:tavLst>
                                    </p:anim>
                                  </p:childTnLst>
                                </p:cTn>
                              </p:par>
                            </p:childTnLst>
                          </p:cTn>
                        </p:par>
                      </p:childTnLst>
                    </p:cTn>
                  </p:par>
                  <p:par>
                    <p:cTn id="449" fill="hold">
                      <p:stCondLst>
                        <p:cond delay="indefinite"/>
                      </p:stCondLst>
                      <p:childTnLst>
                        <p:par>
                          <p:cTn id="450" fill="hold">
                            <p:stCondLst>
                              <p:cond delay="0"/>
                            </p:stCondLst>
                            <p:childTnLst>
                              <p:par>
                                <p:cTn id="451" presetID="2" presetClass="entr" presetSubtype="4" fill="hold" nodeType="clickEffect">
                                  <p:stCondLst>
                                    <p:cond delay="0"/>
                                  </p:stCondLst>
                                  <p:childTnLst>
                                    <p:set>
                                      <p:cBhvr>
                                        <p:cTn id="452" dur="1" fill="hold">
                                          <p:stCondLst>
                                            <p:cond delay="0"/>
                                          </p:stCondLst>
                                        </p:cTn>
                                        <p:tgtEl>
                                          <p:spTgt spid="133"/>
                                        </p:tgtEl>
                                        <p:attrNameLst>
                                          <p:attrName>style.visibility</p:attrName>
                                        </p:attrNameLst>
                                      </p:cBhvr>
                                      <p:to>
                                        <p:strVal val="visible"/>
                                      </p:to>
                                    </p:set>
                                    <p:anim calcmode="lin" valueType="num">
                                      <p:cBhvr additive="base">
                                        <p:cTn id="453" dur="500" fill="hold"/>
                                        <p:tgtEl>
                                          <p:spTgt spid="133"/>
                                        </p:tgtEl>
                                        <p:attrNameLst>
                                          <p:attrName>ppt_x</p:attrName>
                                        </p:attrNameLst>
                                      </p:cBhvr>
                                      <p:tavLst>
                                        <p:tav tm="0">
                                          <p:val>
                                            <p:strVal val="#ppt_x"/>
                                          </p:val>
                                        </p:tav>
                                        <p:tav tm="100000">
                                          <p:val>
                                            <p:strVal val="#ppt_x"/>
                                          </p:val>
                                        </p:tav>
                                      </p:tavLst>
                                    </p:anim>
                                    <p:anim calcmode="lin" valueType="num">
                                      <p:cBhvr additive="base">
                                        <p:cTn id="454" dur="500" fill="hold"/>
                                        <p:tgtEl>
                                          <p:spTgt spid="133"/>
                                        </p:tgtEl>
                                        <p:attrNameLst>
                                          <p:attrName>ppt_y</p:attrName>
                                        </p:attrNameLst>
                                      </p:cBhvr>
                                      <p:tavLst>
                                        <p:tav tm="0">
                                          <p:val>
                                            <p:strVal val="1+#ppt_h/2"/>
                                          </p:val>
                                        </p:tav>
                                        <p:tav tm="100000">
                                          <p:val>
                                            <p:strVal val="#ppt_y"/>
                                          </p:val>
                                        </p:tav>
                                      </p:tavLst>
                                    </p:anim>
                                  </p:childTnLst>
                                </p:cTn>
                              </p:par>
                            </p:childTnLst>
                          </p:cTn>
                        </p:par>
                      </p:childTnLst>
                    </p:cTn>
                  </p:par>
                  <p:par>
                    <p:cTn id="455" fill="hold">
                      <p:stCondLst>
                        <p:cond delay="indefinite"/>
                      </p:stCondLst>
                      <p:childTnLst>
                        <p:par>
                          <p:cTn id="456" fill="hold">
                            <p:stCondLst>
                              <p:cond delay="0"/>
                            </p:stCondLst>
                            <p:childTnLst>
                              <p:par>
                                <p:cTn id="457" presetID="2" presetClass="entr" presetSubtype="4" fill="hold" nodeType="clickEffect">
                                  <p:stCondLst>
                                    <p:cond delay="0"/>
                                  </p:stCondLst>
                                  <p:childTnLst>
                                    <p:set>
                                      <p:cBhvr>
                                        <p:cTn id="458" dur="1" fill="hold">
                                          <p:stCondLst>
                                            <p:cond delay="0"/>
                                          </p:stCondLst>
                                        </p:cTn>
                                        <p:tgtEl>
                                          <p:spTgt spid="134"/>
                                        </p:tgtEl>
                                        <p:attrNameLst>
                                          <p:attrName>style.visibility</p:attrName>
                                        </p:attrNameLst>
                                      </p:cBhvr>
                                      <p:to>
                                        <p:strVal val="visible"/>
                                      </p:to>
                                    </p:set>
                                    <p:anim calcmode="lin" valueType="num">
                                      <p:cBhvr additive="base">
                                        <p:cTn id="459" dur="500" fill="hold"/>
                                        <p:tgtEl>
                                          <p:spTgt spid="134"/>
                                        </p:tgtEl>
                                        <p:attrNameLst>
                                          <p:attrName>ppt_x</p:attrName>
                                        </p:attrNameLst>
                                      </p:cBhvr>
                                      <p:tavLst>
                                        <p:tav tm="0">
                                          <p:val>
                                            <p:strVal val="#ppt_x"/>
                                          </p:val>
                                        </p:tav>
                                        <p:tav tm="100000">
                                          <p:val>
                                            <p:strVal val="#ppt_x"/>
                                          </p:val>
                                        </p:tav>
                                      </p:tavLst>
                                    </p:anim>
                                    <p:anim calcmode="lin" valueType="num">
                                      <p:cBhvr additive="base">
                                        <p:cTn id="460"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par>
                    <p:cTn id="461" fill="hold">
                      <p:stCondLst>
                        <p:cond delay="indefinite"/>
                      </p:stCondLst>
                      <p:childTnLst>
                        <p:par>
                          <p:cTn id="462" fill="hold">
                            <p:stCondLst>
                              <p:cond delay="0"/>
                            </p:stCondLst>
                            <p:childTnLst>
                              <p:par>
                                <p:cTn id="463" presetID="2" presetClass="entr" presetSubtype="4" fill="hold" nodeType="clickEffect">
                                  <p:stCondLst>
                                    <p:cond delay="0"/>
                                  </p:stCondLst>
                                  <p:childTnLst>
                                    <p:set>
                                      <p:cBhvr>
                                        <p:cTn id="464" dur="1" fill="hold">
                                          <p:stCondLst>
                                            <p:cond delay="0"/>
                                          </p:stCondLst>
                                        </p:cTn>
                                        <p:tgtEl>
                                          <p:spTgt spid="135"/>
                                        </p:tgtEl>
                                        <p:attrNameLst>
                                          <p:attrName>style.visibility</p:attrName>
                                        </p:attrNameLst>
                                      </p:cBhvr>
                                      <p:to>
                                        <p:strVal val="visible"/>
                                      </p:to>
                                    </p:set>
                                    <p:anim calcmode="lin" valueType="num">
                                      <p:cBhvr additive="base">
                                        <p:cTn id="465" dur="500" fill="hold"/>
                                        <p:tgtEl>
                                          <p:spTgt spid="135"/>
                                        </p:tgtEl>
                                        <p:attrNameLst>
                                          <p:attrName>ppt_x</p:attrName>
                                        </p:attrNameLst>
                                      </p:cBhvr>
                                      <p:tavLst>
                                        <p:tav tm="0">
                                          <p:val>
                                            <p:strVal val="#ppt_x"/>
                                          </p:val>
                                        </p:tav>
                                        <p:tav tm="100000">
                                          <p:val>
                                            <p:strVal val="#ppt_x"/>
                                          </p:val>
                                        </p:tav>
                                      </p:tavLst>
                                    </p:anim>
                                    <p:anim calcmode="lin" valueType="num">
                                      <p:cBhvr additive="base">
                                        <p:cTn id="466" dur="500" fill="hold"/>
                                        <p:tgtEl>
                                          <p:spTgt spid="135"/>
                                        </p:tgtEl>
                                        <p:attrNameLst>
                                          <p:attrName>ppt_y</p:attrName>
                                        </p:attrNameLst>
                                      </p:cBhvr>
                                      <p:tavLst>
                                        <p:tav tm="0">
                                          <p:val>
                                            <p:strVal val="1+#ppt_h/2"/>
                                          </p:val>
                                        </p:tav>
                                        <p:tav tm="100000">
                                          <p:val>
                                            <p:strVal val="#ppt_y"/>
                                          </p:val>
                                        </p:tav>
                                      </p:tavLst>
                                    </p:anim>
                                  </p:childTnLst>
                                </p:cTn>
                              </p:par>
                              <p:par>
                                <p:cTn id="467" presetID="2" presetClass="entr" presetSubtype="4" fill="hold" nodeType="withEffect">
                                  <p:stCondLst>
                                    <p:cond delay="0"/>
                                  </p:stCondLst>
                                  <p:childTnLst>
                                    <p:set>
                                      <p:cBhvr>
                                        <p:cTn id="468" dur="1" fill="hold">
                                          <p:stCondLst>
                                            <p:cond delay="0"/>
                                          </p:stCondLst>
                                        </p:cTn>
                                        <p:tgtEl>
                                          <p:spTgt spid="136"/>
                                        </p:tgtEl>
                                        <p:attrNameLst>
                                          <p:attrName>style.visibility</p:attrName>
                                        </p:attrNameLst>
                                      </p:cBhvr>
                                      <p:to>
                                        <p:strVal val="visible"/>
                                      </p:to>
                                    </p:set>
                                    <p:anim calcmode="lin" valueType="num">
                                      <p:cBhvr additive="base">
                                        <p:cTn id="469" dur="500" fill="hold"/>
                                        <p:tgtEl>
                                          <p:spTgt spid="136"/>
                                        </p:tgtEl>
                                        <p:attrNameLst>
                                          <p:attrName>ppt_x</p:attrName>
                                        </p:attrNameLst>
                                      </p:cBhvr>
                                      <p:tavLst>
                                        <p:tav tm="0">
                                          <p:val>
                                            <p:strVal val="#ppt_x"/>
                                          </p:val>
                                        </p:tav>
                                        <p:tav tm="100000">
                                          <p:val>
                                            <p:strVal val="#ppt_x"/>
                                          </p:val>
                                        </p:tav>
                                      </p:tavLst>
                                    </p:anim>
                                    <p:anim calcmode="lin" valueType="num">
                                      <p:cBhvr additive="base">
                                        <p:cTn id="470" dur="500" fill="hold"/>
                                        <p:tgtEl>
                                          <p:spTgt spid="136"/>
                                        </p:tgtEl>
                                        <p:attrNameLst>
                                          <p:attrName>ppt_y</p:attrName>
                                        </p:attrNameLst>
                                      </p:cBhvr>
                                      <p:tavLst>
                                        <p:tav tm="0">
                                          <p:val>
                                            <p:strVal val="1+#ppt_h/2"/>
                                          </p:val>
                                        </p:tav>
                                        <p:tav tm="100000">
                                          <p:val>
                                            <p:strVal val="#ppt_y"/>
                                          </p:val>
                                        </p:tav>
                                      </p:tavLst>
                                    </p:anim>
                                  </p:childTnLst>
                                </p:cTn>
                              </p:par>
                              <p:par>
                                <p:cTn id="471" presetID="2" presetClass="entr" presetSubtype="4" fill="hold" nodeType="withEffect">
                                  <p:stCondLst>
                                    <p:cond delay="0"/>
                                  </p:stCondLst>
                                  <p:childTnLst>
                                    <p:set>
                                      <p:cBhvr>
                                        <p:cTn id="472" dur="1" fill="hold">
                                          <p:stCondLst>
                                            <p:cond delay="0"/>
                                          </p:stCondLst>
                                        </p:cTn>
                                        <p:tgtEl>
                                          <p:spTgt spid="137"/>
                                        </p:tgtEl>
                                        <p:attrNameLst>
                                          <p:attrName>style.visibility</p:attrName>
                                        </p:attrNameLst>
                                      </p:cBhvr>
                                      <p:to>
                                        <p:strVal val="visible"/>
                                      </p:to>
                                    </p:set>
                                    <p:anim calcmode="lin" valueType="num">
                                      <p:cBhvr additive="base">
                                        <p:cTn id="473" dur="500" fill="hold"/>
                                        <p:tgtEl>
                                          <p:spTgt spid="137"/>
                                        </p:tgtEl>
                                        <p:attrNameLst>
                                          <p:attrName>ppt_x</p:attrName>
                                        </p:attrNameLst>
                                      </p:cBhvr>
                                      <p:tavLst>
                                        <p:tav tm="0">
                                          <p:val>
                                            <p:strVal val="#ppt_x"/>
                                          </p:val>
                                        </p:tav>
                                        <p:tav tm="100000">
                                          <p:val>
                                            <p:strVal val="#ppt_x"/>
                                          </p:val>
                                        </p:tav>
                                      </p:tavLst>
                                    </p:anim>
                                    <p:anim calcmode="lin" valueType="num">
                                      <p:cBhvr additive="base">
                                        <p:cTn id="474" dur="500" fill="hold"/>
                                        <p:tgtEl>
                                          <p:spTgt spid="137"/>
                                        </p:tgtEl>
                                        <p:attrNameLst>
                                          <p:attrName>ppt_y</p:attrName>
                                        </p:attrNameLst>
                                      </p:cBhvr>
                                      <p:tavLst>
                                        <p:tav tm="0">
                                          <p:val>
                                            <p:strVal val="1+#ppt_h/2"/>
                                          </p:val>
                                        </p:tav>
                                        <p:tav tm="100000">
                                          <p:val>
                                            <p:strVal val="#ppt_y"/>
                                          </p:val>
                                        </p:tav>
                                      </p:tavLst>
                                    </p:anim>
                                  </p:childTnLst>
                                </p:cTn>
                              </p:par>
                              <p:par>
                                <p:cTn id="475" presetID="2" presetClass="entr" presetSubtype="4" fill="hold" nodeType="withEffect">
                                  <p:stCondLst>
                                    <p:cond delay="0"/>
                                  </p:stCondLst>
                                  <p:childTnLst>
                                    <p:set>
                                      <p:cBhvr>
                                        <p:cTn id="476" dur="1" fill="hold">
                                          <p:stCondLst>
                                            <p:cond delay="0"/>
                                          </p:stCondLst>
                                        </p:cTn>
                                        <p:tgtEl>
                                          <p:spTgt spid="138"/>
                                        </p:tgtEl>
                                        <p:attrNameLst>
                                          <p:attrName>style.visibility</p:attrName>
                                        </p:attrNameLst>
                                      </p:cBhvr>
                                      <p:to>
                                        <p:strVal val="visible"/>
                                      </p:to>
                                    </p:set>
                                    <p:anim calcmode="lin" valueType="num">
                                      <p:cBhvr additive="base">
                                        <p:cTn id="477" dur="500" fill="hold"/>
                                        <p:tgtEl>
                                          <p:spTgt spid="138"/>
                                        </p:tgtEl>
                                        <p:attrNameLst>
                                          <p:attrName>ppt_x</p:attrName>
                                        </p:attrNameLst>
                                      </p:cBhvr>
                                      <p:tavLst>
                                        <p:tav tm="0">
                                          <p:val>
                                            <p:strVal val="#ppt_x"/>
                                          </p:val>
                                        </p:tav>
                                        <p:tav tm="100000">
                                          <p:val>
                                            <p:strVal val="#ppt_x"/>
                                          </p:val>
                                        </p:tav>
                                      </p:tavLst>
                                    </p:anim>
                                    <p:anim calcmode="lin" valueType="num">
                                      <p:cBhvr additive="base">
                                        <p:cTn id="478" dur="500" fill="hold"/>
                                        <p:tgtEl>
                                          <p:spTgt spid="138"/>
                                        </p:tgtEl>
                                        <p:attrNameLst>
                                          <p:attrName>ppt_y</p:attrName>
                                        </p:attrNameLst>
                                      </p:cBhvr>
                                      <p:tavLst>
                                        <p:tav tm="0">
                                          <p:val>
                                            <p:strVal val="1+#ppt_h/2"/>
                                          </p:val>
                                        </p:tav>
                                        <p:tav tm="100000">
                                          <p:val>
                                            <p:strVal val="#ppt_y"/>
                                          </p:val>
                                        </p:tav>
                                      </p:tavLst>
                                    </p:anim>
                                  </p:childTnLst>
                                </p:cTn>
                              </p:par>
                              <p:par>
                                <p:cTn id="479" presetID="2" presetClass="entr" presetSubtype="4" fill="hold" nodeType="withEffect">
                                  <p:stCondLst>
                                    <p:cond delay="0"/>
                                  </p:stCondLst>
                                  <p:childTnLst>
                                    <p:set>
                                      <p:cBhvr>
                                        <p:cTn id="480" dur="1" fill="hold">
                                          <p:stCondLst>
                                            <p:cond delay="0"/>
                                          </p:stCondLst>
                                        </p:cTn>
                                        <p:tgtEl>
                                          <p:spTgt spid="139"/>
                                        </p:tgtEl>
                                        <p:attrNameLst>
                                          <p:attrName>style.visibility</p:attrName>
                                        </p:attrNameLst>
                                      </p:cBhvr>
                                      <p:to>
                                        <p:strVal val="visible"/>
                                      </p:to>
                                    </p:set>
                                    <p:anim calcmode="lin" valueType="num">
                                      <p:cBhvr additive="base">
                                        <p:cTn id="481" dur="500" fill="hold"/>
                                        <p:tgtEl>
                                          <p:spTgt spid="139"/>
                                        </p:tgtEl>
                                        <p:attrNameLst>
                                          <p:attrName>ppt_x</p:attrName>
                                        </p:attrNameLst>
                                      </p:cBhvr>
                                      <p:tavLst>
                                        <p:tav tm="0">
                                          <p:val>
                                            <p:strVal val="#ppt_x"/>
                                          </p:val>
                                        </p:tav>
                                        <p:tav tm="100000">
                                          <p:val>
                                            <p:strVal val="#ppt_x"/>
                                          </p:val>
                                        </p:tav>
                                      </p:tavLst>
                                    </p:anim>
                                    <p:anim calcmode="lin" valueType="num">
                                      <p:cBhvr additive="base">
                                        <p:cTn id="482" dur="500" fill="hold"/>
                                        <p:tgtEl>
                                          <p:spTgt spid="139"/>
                                        </p:tgtEl>
                                        <p:attrNameLst>
                                          <p:attrName>ppt_y</p:attrName>
                                        </p:attrNameLst>
                                      </p:cBhvr>
                                      <p:tavLst>
                                        <p:tav tm="0">
                                          <p:val>
                                            <p:strVal val="1+#ppt_h/2"/>
                                          </p:val>
                                        </p:tav>
                                        <p:tav tm="100000">
                                          <p:val>
                                            <p:strVal val="#ppt_y"/>
                                          </p:val>
                                        </p:tav>
                                      </p:tavLst>
                                    </p:anim>
                                  </p:childTnLst>
                                </p:cTn>
                              </p:par>
                              <p:par>
                                <p:cTn id="483" presetID="2" presetClass="entr" presetSubtype="4" fill="hold" nodeType="withEffect">
                                  <p:stCondLst>
                                    <p:cond delay="0"/>
                                  </p:stCondLst>
                                  <p:childTnLst>
                                    <p:set>
                                      <p:cBhvr>
                                        <p:cTn id="484" dur="1" fill="hold">
                                          <p:stCondLst>
                                            <p:cond delay="0"/>
                                          </p:stCondLst>
                                        </p:cTn>
                                        <p:tgtEl>
                                          <p:spTgt spid="140"/>
                                        </p:tgtEl>
                                        <p:attrNameLst>
                                          <p:attrName>style.visibility</p:attrName>
                                        </p:attrNameLst>
                                      </p:cBhvr>
                                      <p:to>
                                        <p:strVal val="visible"/>
                                      </p:to>
                                    </p:set>
                                    <p:anim calcmode="lin" valueType="num">
                                      <p:cBhvr additive="base">
                                        <p:cTn id="485" dur="500" fill="hold"/>
                                        <p:tgtEl>
                                          <p:spTgt spid="140"/>
                                        </p:tgtEl>
                                        <p:attrNameLst>
                                          <p:attrName>ppt_x</p:attrName>
                                        </p:attrNameLst>
                                      </p:cBhvr>
                                      <p:tavLst>
                                        <p:tav tm="0">
                                          <p:val>
                                            <p:strVal val="#ppt_x"/>
                                          </p:val>
                                        </p:tav>
                                        <p:tav tm="100000">
                                          <p:val>
                                            <p:strVal val="#ppt_x"/>
                                          </p:val>
                                        </p:tav>
                                      </p:tavLst>
                                    </p:anim>
                                    <p:anim calcmode="lin" valueType="num">
                                      <p:cBhvr additive="base">
                                        <p:cTn id="486" dur="500" fill="hold"/>
                                        <p:tgtEl>
                                          <p:spTgt spid="140"/>
                                        </p:tgtEl>
                                        <p:attrNameLst>
                                          <p:attrName>ppt_y</p:attrName>
                                        </p:attrNameLst>
                                      </p:cBhvr>
                                      <p:tavLst>
                                        <p:tav tm="0">
                                          <p:val>
                                            <p:strVal val="1+#ppt_h/2"/>
                                          </p:val>
                                        </p:tav>
                                        <p:tav tm="100000">
                                          <p:val>
                                            <p:strVal val="#ppt_y"/>
                                          </p:val>
                                        </p:tav>
                                      </p:tavLst>
                                    </p:anim>
                                  </p:childTnLst>
                                </p:cTn>
                              </p:par>
                              <p:par>
                                <p:cTn id="487" presetID="2" presetClass="entr" presetSubtype="4" fill="hold" nodeType="withEffect">
                                  <p:stCondLst>
                                    <p:cond delay="0"/>
                                  </p:stCondLst>
                                  <p:childTnLst>
                                    <p:set>
                                      <p:cBhvr>
                                        <p:cTn id="488" dur="1" fill="hold">
                                          <p:stCondLst>
                                            <p:cond delay="0"/>
                                          </p:stCondLst>
                                        </p:cTn>
                                        <p:tgtEl>
                                          <p:spTgt spid="141"/>
                                        </p:tgtEl>
                                        <p:attrNameLst>
                                          <p:attrName>style.visibility</p:attrName>
                                        </p:attrNameLst>
                                      </p:cBhvr>
                                      <p:to>
                                        <p:strVal val="visible"/>
                                      </p:to>
                                    </p:set>
                                    <p:anim calcmode="lin" valueType="num">
                                      <p:cBhvr additive="base">
                                        <p:cTn id="489" dur="500" fill="hold"/>
                                        <p:tgtEl>
                                          <p:spTgt spid="141"/>
                                        </p:tgtEl>
                                        <p:attrNameLst>
                                          <p:attrName>ppt_x</p:attrName>
                                        </p:attrNameLst>
                                      </p:cBhvr>
                                      <p:tavLst>
                                        <p:tav tm="0">
                                          <p:val>
                                            <p:strVal val="#ppt_x"/>
                                          </p:val>
                                        </p:tav>
                                        <p:tav tm="100000">
                                          <p:val>
                                            <p:strVal val="#ppt_x"/>
                                          </p:val>
                                        </p:tav>
                                      </p:tavLst>
                                    </p:anim>
                                    <p:anim calcmode="lin" valueType="num">
                                      <p:cBhvr additive="base">
                                        <p:cTn id="490" dur="500" fill="hold"/>
                                        <p:tgtEl>
                                          <p:spTgt spid="141"/>
                                        </p:tgtEl>
                                        <p:attrNameLst>
                                          <p:attrName>ppt_y</p:attrName>
                                        </p:attrNameLst>
                                      </p:cBhvr>
                                      <p:tavLst>
                                        <p:tav tm="0">
                                          <p:val>
                                            <p:strVal val="1+#ppt_h/2"/>
                                          </p:val>
                                        </p:tav>
                                        <p:tav tm="100000">
                                          <p:val>
                                            <p:strVal val="#ppt_y"/>
                                          </p:val>
                                        </p:tav>
                                      </p:tavLst>
                                    </p:anim>
                                  </p:childTnLst>
                                </p:cTn>
                              </p:par>
                              <p:par>
                                <p:cTn id="491" presetID="2" presetClass="entr" presetSubtype="4" fill="hold" nodeType="withEffect">
                                  <p:stCondLst>
                                    <p:cond delay="0"/>
                                  </p:stCondLst>
                                  <p:childTnLst>
                                    <p:set>
                                      <p:cBhvr>
                                        <p:cTn id="492" dur="1" fill="hold">
                                          <p:stCondLst>
                                            <p:cond delay="0"/>
                                          </p:stCondLst>
                                        </p:cTn>
                                        <p:tgtEl>
                                          <p:spTgt spid="142"/>
                                        </p:tgtEl>
                                        <p:attrNameLst>
                                          <p:attrName>style.visibility</p:attrName>
                                        </p:attrNameLst>
                                      </p:cBhvr>
                                      <p:to>
                                        <p:strVal val="visible"/>
                                      </p:to>
                                    </p:set>
                                    <p:anim calcmode="lin" valueType="num">
                                      <p:cBhvr additive="base">
                                        <p:cTn id="493" dur="500" fill="hold"/>
                                        <p:tgtEl>
                                          <p:spTgt spid="142"/>
                                        </p:tgtEl>
                                        <p:attrNameLst>
                                          <p:attrName>ppt_x</p:attrName>
                                        </p:attrNameLst>
                                      </p:cBhvr>
                                      <p:tavLst>
                                        <p:tav tm="0">
                                          <p:val>
                                            <p:strVal val="#ppt_x"/>
                                          </p:val>
                                        </p:tav>
                                        <p:tav tm="100000">
                                          <p:val>
                                            <p:strVal val="#ppt_x"/>
                                          </p:val>
                                        </p:tav>
                                      </p:tavLst>
                                    </p:anim>
                                    <p:anim calcmode="lin" valueType="num">
                                      <p:cBhvr additive="base">
                                        <p:cTn id="494" dur="500" fill="hold"/>
                                        <p:tgtEl>
                                          <p:spTgt spid="142"/>
                                        </p:tgtEl>
                                        <p:attrNameLst>
                                          <p:attrName>ppt_y</p:attrName>
                                        </p:attrNameLst>
                                      </p:cBhvr>
                                      <p:tavLst>
                                        <p:tav tm="0">
                                          <p:val>
                                            <p:strVal val="1+#ppt_h/2"/>
                                          </p:val>
                                        </p:tav>
                                        <p:tav tm="100000">
                                          <p:val>
                                            <p:strVal val="#ppt_y"/>
                                          </p:val>
                                        </p:tav>
                                      </p:tavLst>
                                    </p:anim>
                                  </p:childTnLst>
                                </p:cTn>
                              </p:par>
                              <p:par>
                                <p:cTn id="495" presetID="2" presetClass="entr" presetSubtype="4" fill="hold" nodeType="withEffect">
                                  <p:stCondLst>
                                    <p:cond delay="0"/>
                                  </p:stCondLst>
                                  <p:childTnLst>
                                    <p:set>
                                      <p:cBhvr>
                                        <p:cTn id="496" dur="1" fill="hold">
                                          <p:stCondLst>
                                            <p:cond delay="0"/>
                                          </p:stCondLst>
                                        </p:cTn>
                                        <p:tgtEl>
                                          <p:spTgt spid="143"/>
                                        </p:tgtEl>
                                        <p:attrNameLst>
                                          <p:attrName>style.visibility</p:attrName>
                                        </p:attrNameLst>
                                      </p:cBhvr>
                                      <p:to>
                                        <p:strVal val="visible"/>
                                      </p:to>
                                    </p:set>
                                    <p:anim calcmode="lin" valueType="num">
                                      <p:cBhvr additive="base">
                                        <p:cTn id="497" dur="500" fill="hold"/>
                                        <p:tgtEl>
                                          <p:spTgt spid="143"/>
                                        </p:tgtEl>
                                        <p:attrNameLst>
                                          <p:attrName>ppt_x</p:attrName>
                                        </p:attrNameLst>
                                      </p:cBhvr>
                                      <p:tavLst>
                                        <p:tav tm="0">
                                          <p:val>
                                            <p:strVal val="#ppt_x"/>
                                          </p:val>
                                        </p:tav>
                                        <p:tav tm="100000">
                                          <p:val>
                                            <p:strVal val="#ppt_x"/>
                                          </p:val>
                                        </p:tav>
                                      </p:tavLst>
                                    </p:anim>
                                    <p:anim calcmode="lin" valueType="num">
                                      <p:cBhvr additive="base">
                                        <p:cTn id="498" dur="500" fill="hold"/>
                                        <p:tgtEl>
                                          <p:spTgt spid="143"/>
                                        </p:tgtEl>
                                        <p:attrNameLst>
                                          <p:attrName>ppt_y</p:attrName>
                                        </p:attrNameLst>
                                      </p:cBhvr>
                                      <p:tavLst>
                                        <p:tav tm="0">
                                          <p:val>
                                            <p:strVal val="1+#ppt_h/2"/>
                                          </p:val>
                                        </p:tav>
                                        <p:tav tm="100000">
                                          <p:val>
                                            <p:strVal val="#ppt_y"/>
                                          </p:val>
                                        </p:tav>
                                      </p:tavLst>
                                    </p:anim>
                                  </p:childTnLst>
                                </p:cTn>
                              </p:par>
                              <p:par>
                                <p:cTn id="499" presetID="2" presetClass="entr" presetSubtype="4" fill="hold" nodeType="withEffect">
                                  <p:stCondLst>
                                    <p:cond delay="0"/>
                                  </p:stCondLst>
                                  <p:childTnLst>
                                    <p:set>
                                      <p:cBhvr>
                                        <p:cTn id="500" dur="1" fill="hold">
                                          <p:stCondLst>
                                            <p:cond delay="0"/>
                                          </p:stCondLst>
                                        </p:cTn>
                                        <p:tgtEl>
                                          <p:spTgt spid="144"/>
                                        </p:tgtEl>
                                        <p:attrNameLst>
                                          <p:attrName>style.visibility</p:attrName>
                                        </p:attrNameLst>
                                      </p:cBhvr>
                                      <p:to>
                                        <p:strVal val="visible"/>
                                      </p:to>
                                    </p:set>
                                    <p:anim calcmode="lin" valueType="num">
                                      <p:cBhvr additive="base">
                                        <p:cTn id="501" dur="500" fill="hold"/>
                                        <p:tgtEl>
                                          <p:spTgt spid="144"/>
                                        </p:tgtEl>
                                        <p:attrNameLst>
                                          <p:attrName>ppt_x</p:attrName>
                                        </p:attrNameLst>
                                      </p:cBhvr>
                                      <p:tavLst>
                                        <p:tav tm="0">
                                          <p:val>
                                            <p:strVal val="#ppt_x"/>
                                          </p:val>
                                        </p:tav>
                                        <p:tav tm="100000">
                                          <p:val>
                                            <p:strVal val="#ppt_x"/>
                                          </p:val>
                                        </p:tav>
                                      </p:tavLst>
                                    </p:anim>
                                    <p:anim calcmode="lin" valueType="num">
                                      <p:cBhvr additive="base">
                                        <p:cTn id="502" dur="500" fill="hold"/>
                                        <p:tgtEl>
                                          <p:spTgt spid="144"/>
                                        </p:tgtEl>
                                        <p:attrNameLst>
                                          <p:attrName>ppt_y</p:attrName>
                                        </p:attrNameLst>
                                      </p:cBhvr>
                                      <p:tavLst>
                                        <p:tav tm="0">
                                          <p:val>
                                            <p:strVal val="1+#ppt_h/2"/>
                                          </p:val>
                                        </p:tav>
                                        <p:tav tm="100000">
                                          <p:val>
                                            <p:strVal val="#ppt_y"/>
                                          </p:val>
                                        </p:tav>
                                      </p:tavLst>
                                    </p:anim>
                                  </p:childTnLst>
                                </p:cTn>
                              </p:par>
                              <p:par>
                                <p:cTn id="503" presetID="2" presetClass="entr" presetSubtype="4" fill="hold" nodeType="withEffect">
                                  <p:stCondLst>
                                    <p:cond delay="0"/>
                                  </p:stCondLst>
                                  <p:childTnLst>
                                    <p:set>
                                      <p:cBhvr>
                                        <p:cTn id="504" dur="1" fill="hold">
                                          <p:stCondLst>
                                            <p:cond delay="0"/>
                                          </p:stCondLst>
                                        </p:cTn>
                                        <p:tgtEl>
                                          <p:spTgt spid="145"/>
                                        </p:tgtEl>
                                        <p:attrNameLst>
                                          <p:attrName>style.visibility</p:attrName>
                                        </p:attrNameLst>
                                      </p:cBhvr>
                                      <p:to>
                                        <p:strVal val="visible"/>
                                      </p:to>
                                    </p:set>
                                    <p:anim calcmode="lin" valueType="num">
                                      <p:cBhvr additive="base">
                                        <p:cTn id="505" dur="500" fill="hold"/>
                                        <p:tgtEl>
                                          <p:spTgt spid="145"/>
                                        </p:tgtEl>
                                        <p:attrNameLst>
                                          <p:attrName>ppt_x</p:attrName>
                                        </p:attrNameLst>
                                      </p:cBhvr>
                                      <p:tavLst>
                                        <p:tav tm="0">
                                          <p:val>
                                            <p:strVal val="#ppt_x"/>
                                          </p:val>
                                        </p:tav>
                                        <p:tav tm="100000">
                                          <p:val>
                                            <p:strVal val="#ppt_x"/>
                                          </p:val>
                                        </p:tav>
                                      </p:tavLst>
                                    </p:anim>
                                    <p:anim calcmode="lin" valueType="num">
                                      <p:cBhvr additive="base">
                                        <p:cTn id="506" dur="500" fill="hold"/>
                                        <p:tgtEl>
                                          <p:spTgt spid="145"/>
                                        </p:tgtEl>
                                        <p:attrNameLst>
                                          <p:attrName>ppt_y</p:attrName>
                                        </p:attrNameLst>
                                      </p:cBhvr>
                                      <p:tavLst>
                                        <p:tav tm="0">
                                          <p:val>
                                            <p:strVal val="1+#ppt_h/2"/>
                                          </p:val>
                                        </p:tav>
                                        <p:tav tm="100000">
                                          <p:val>
                                            <p:strVal val="#ppt_y"/>
                                          </p:val>
                                        </p:tav>
                                      </p:tavLst>
                                    </p:anim>
                                  </p:childTnLst>
                                </p:cTn>
                              </p:par>
                              <p:par>
                                <p:cTn id="507" presetID="2" presetClass="entr" presetSubtype="4" fill="hold" nodeType="withEffect">
                                  <p:stCondLst>
                                    <p:cond delay="0"/>
                                  </p:stCondLst>
                                  <p:childTnLst>
                                    <p:set>
                                      <p:cBhvr>
                                        <p:cTn id="508" dur="1" fill="hold">
                                          <p:stCondLst>
                                            <p:cond delay="0"/>
                                          </p:stCondLst>
                                        </p:cTn>
                                        <p:tgtEl>
                                          <p:spTgt spid="146"/>
                                        </p:tgtEl>
                                        <p:attrNameLst>
                                          <p:attrName>style.visibility</p:attrName>
                                        </p:attrNameLst>
                                      </p:cBhvr>
                                      <p:to>
                                        <p:strVal val="visible"/>
                                      </p:to>
                                    </p:set>
                                    <p:anim calcmode="lin" valueType="num">
                                      <p:cBhvr additive="base">
                                        <p:cTn id="509" dur="500" fill="hold"/>
                                        <p:tgtEl>
                                          <p:spTgt spid="146"/>
                                        </p:tgtEl>
                                        <p:attrNameLst>
                                          <p:attrName>ppt_x</p:attrName>
                                        </p:attrNameLst>
                                      </p:cBhvr>
                                      <p:tavLst>
                                        <p:tav tm="0">
                                          <p:val>
                                            <p:strVal val="#ppt_x"/>
                                          </p:val>
                                        </p:tav>
                                        <p:tav tm="100000">
                                          <p:val>
                                            <p:strVal val="#ppt_x"/>
                                          </p:val>
                                        </p:tav>
                                      </p:tavLst>
                                    </p:anim>
                                    <p:anim calcmode="lin" valueType="num">
                                      <p:cBhvr additive="base">
                                        <p:cTn id="510" dur="500" fill="hold"/>
                                        <p:tgtEl>
                                          <p:spTgt spid="146"/>
                                        </p:tgtEl>
                                        <p:attrNameLst>
                                          <p:attrName>ppt_y</p:attrName>
                                        </p:attrNameLst>
                                      </p:cBhvr>
                                      <p:tavLst>
                                        <p:tav tm="0">
                                          <p:val>
                                            <p:strVal val="1+#ppt_h/2"/>
                                          </p:val>
                                        </p:tav>
                                        <p:tav tm="100000">
                                          <p:val>
                                            <p:strVal val="#ppt_y"/>
                                          </p:val>
                                        </p:tav>
                                      </p:tavLst>
                                    </p:anim>
                                  </p:childTnLst>
                                </p:cTn>
                              </p:par>
                              <p:par>
                                <p:cTn id="511" presetID="2" presetClass="entr" presetSubtype="4" fill="hold" nodeType="withEffect">
                                  <p:stCondLst>
                                    <p:cond delay="0"/>
                                  </p:stCondLst>
                                  <p:childTnLst>
                                    <p:set>
                                      <p:cBhvr>
                                        <p:cTn id="512" dur="1" fill="hold">
                                          <p:stCondLst>
                                            <p:cond delay="0"/>
                                          </p:stCondLst>
                                        </p:cTn>
                                        <p:tgtEl>
                                          <p:spTgt spid="147"/>
                                        </p:tgtEl>
                                        <p:attrNameLst>
                                          <p:attrName>style.visibility</p:attrName>
                                        </p:attrNameLst>
                                      </p:cBhvr>
                                      <p:to>
                                        <p:strVal val="visible"/>
                                      </p:to>
                                    </p:set>
                                    <p:anim calcmode="lin" valueType="num">
                                      <p:cBhvr additive="base">
                                        <p:cTn id="513" dur="500" fill="hold"/>
                                        <p:tgtEl>
                                          <p:spTgt spid="147"/>
                                        </p:tgtEl>
                                        <p:attrNameLst>
                                          <p:attrName>ppt_x</p:attrName>
                                        </p:attrNameLst>
                                      </p:cBhvr>
                                      <p:tavLst>
                                        <p:tav tm="0">
                                          <p:val>
                                            <p:strVal val="#ppt_x"/>
                                          </p:val>
                                        </p:tav>
                                        <p:tav tm="100000">
                                          <p:val>
                                            <p:strVal val="#ppt_x"/>
                                          </p:val>
                                        </p:tav>
                                      </p:tavLst>
                                    </p:anim>
                                    <p:anim calcmode="lin" valueType="num">
                                      <p:cBhvr additive="base">
                                        <p:cTn id="514" dur="500" fill="hold"/>
                                        <p:tgtEl>
                                          <p:spTgt spid="147"/>
                                        </p:tgtEl>
                                        <p:attrNameLst>
                                          <p:attrName>ppt_y</p:attrName>
                                        </p:attrNameLst>
                                      </p:cBhvr>
                                      <p:tavLst>
                                        <p:tav tm="0">
                                          <p:val>
                                            <p:strVal val="1+#ppt_h/2"/>
                                          </p:val>
                                        </p:tav>
                                        <p:tav tm="100000">
                                          <p:val>
                                            <p:strVal val="#ppt_y"/>
                                          </p:val>
                                        </p:tav>
                                      </p:tavLst>
                                    </p:anim>
                                  </p:childTnLst>
                                </p:cTn>
                              </p:par>
                              <p:par>
                                <p:cTn id="515" presetID="2" presetClass="entr" presetSubtype="4" fill="hold" nodeType="withEffect">
                                  <p:stCondLst>
                                    <p:cond delay="0"/>
                                  </p:stCondLst>
                                  <p:childTnLst>
                                    <p:set>
                                      <p:cBhvr>
                                        <p:cTn id="516" dur="1" fill="hold">
                                          <p:stCondLst>
                                            <p:cond delay="0"/>
                                          </p:stCondLst>
                                        </p:cTn>
                                        <p:tgtEl>
                                          <p:spTgt spid="148"/>
                                        </p:tgtEl>
                                        <p:attrNameLst>
                                          <p:attrName>style.visibility</p:attrName>
                                        </p:attrNameLst>
                                      </p:cBhvr>
                                      <p:to>
                                        <p:strVal val="visible"/>
                                      </p:to>
                                    </p:set>
                                    <p:anim calcmode="lin" valueType="num">
                                      <p:cBhvr additive="base">
                                        <p:cTn id="517" dur="500" fill="hold"/>
                                        <p:tgtEl>
                                          <p:spTgt spid="148"/>
                                        </p:tgtEl>
                                        <p:attrNameLst>
                                          <p:attrName>ppt_x</p:attrName>
                                        </p:attrNameLst>
                                      </p:cBhvr>
                                      <p:tavLst>
                                        <p:tav tm="0">
                                          <p:val>
                                            <p:strVal val="#ppt_x"/>
                                          </p:val>
                                        </p:tav>
                                        <p:tav tm="100000">
                                          <p:val>
                                            <p:strVal val="#ppt_x"/>
                                          </p:val>
                                        </p:tav>
                                      </p:tavLst>
                                    </p:anim>
                                    <p:anim calcmode="lin" valueType="num">
                                      <p:cBhvr additive="base">
                                        <p:cTn id="518" dur="500" fill="hold"/>
                                        <p:tgtEl>
                                          <p:spTgt spid="148"/>
                                        </p:tgtEl>
                                        <p:attrNameLst>
                                          <p:attrName>ppt_y</p:attrName>
                                        </p:attrNameLst>
                                      </p:cBhvr>
                                      <p:tavLst>
                                        <p:tav tm="0">
                                          <p:val>
                                            <p:strVal val="1+#ppt_h/2"/>
                                          </p:val>
                                        </p:tav>
                                        <p:tav tm="100000">
                                          <p:val>
                                            <p:strVal val="#ppt_y"/>
                                          </p:val>
                                        </p:tav>
                                      </p:tavLst>
                                    </p:anim>
                                  </p:childTnLst>
                                </p:cTn>
                              </p:par>
                              <p:par>
                                <p:cTn id="519" presetID="2" presetClass="entr" presetSubtype="4" fill="hold" nodeType="withEffect">
                                  <p:stCondLst>
                                    <p:cond delay="0"/>
                                  </p:stCondLst>
                                  <p:childTnLst>
                                    <p:set>
                                      <p:cBhvr>
                                        <p:cTn id="520" dur="1" fill="hold">
                                          <p:stCondLst>
                                            <p:cond delay="0"/>
                                          </p:stCondLst>
                                        </p:cTn>
                                        <p:tgtEl>
                                          <p:spTgt spid="149"/>
                                        </p:tgtEl>
                                        <p:attrNameLst>
                                          <p:attrName>style.visibility</p:attrName>
                                        </p:attrNameLst>
                                      </p:cBhvr>
                                      <p:to>
                                        <p:strVal val="visible"/>
                                      </p:to>
                                    </p:set>
                                    <p:anim calcmode="lin" valueType="num">
                                      <p:cBhvr additive="base">
                                        <p:cTn id="521" dur="500" fill="hold"/>
                                        <p:tgtEl>
                                          <p:spTgt spid="149"/>
                                        </p:tgtEl>
                                        <p:attrNameLst>
                                          <p:attrName>ppt_x</p:attrName>
                                        </p:attrNameLst>
                                      </p:cBhvr>
                                      <p:tavLst>
                                        <p:tav tm="0">
                                          <p:val>
                                            <p:strVal val="#ppt_x"/>
                                          </p:val>
                                        </p:tav>
                                        <p:tav tm="100000">
                                          <p:val>
                                            <p:strVal val="#ppt_x"/>
                                          </p:val>
                                        </p:tav>
                                      </p:tavLst>
                                    </p:anim>
                                    <p:anim calcmode="lin" valueType="num">
                                      <p:cBhvr additive="base">
                                        <p:cTn id="522" dur="500" fill="hold"/>
                                        <p:tgtEl>
                                          <p:spTgt spid="149"/>
                                        </p:tgtEl>
                                        <p:attrNameLst>
                                          <p:attrName>ppt_y</p:attrName>
                                        </p:attrNameLst>
                                      </p:cBhvr>
                                      <p:tavLst>
                                        <p:tav tm="0">
                                          <p:val>
                                            <p:strVal val="1+#ppt_h/2"/>
                                          </p:val>
                                        </p:tav>
                                        <p:tav tm="100000">
                                          <p:val>
                                            <p:strVal val="#ppt_y"/>
                                          </p:val>
                                        </p:tav>
                                      </p:tavLst>
                                    </p:anim>
                                  </p:childTnLst>
                                </p:cTn>
                              </p:par>
                              <p:par>
                                <p:cTn id="523" presetID="2" presetClass="entr" presetSubtype="4" fill="hold" nodeType="withEffect">
                                  <p:stCondLst>
                                    <p:cond delay="0"/>
                                  </p:stCondLst>
                                  <p:childTnLst>
                                    <p:set>
                                      <p:cBhvr>
                                        <p:cTn id="524" dur="1" fill="hold">
                                          <p:stCondLst>
                                            <p:cond delay="0"/>
                                          </p:stCondLst>
                                        </p:cTn>
                                        <p:tgtEl>
                                          <p:spTgt spid="150"/>
                                        </p:tgtEl>
                                        <p:attrNameLst>
                                          <p:attrName>style.visibility</p:attrName>
                                        </p:attrNameLst>
                                      </p:cBhvr>
                                      <p:to>
                                        <p:strVal val="visible"/>
                                      </p:to>
                                    </p:set>
                                    <p:anim calcmode="lin" valueType="num">
                                      <p:cBhvr additive="base">
                                        <p:cTn id="525" dur="500" fill="hold"/>
                                        <p:tgtEl>
                                          <p:spTgt spid="150"/>
                                        </p:tgtEl>
                                        <p:attrNameLst>
                                          <p:attrName>ppt_x</p:attrName>
                                        </p:attrNameLst>
                                      </p:cBhvr>
                                      <p:tavLst>
                                        <p:tav tm="0">
                                          <p:val>
                                            <p:strVal val="#ppt_x"/>
                                          </p:val>
                                        </p:tav>
                                        <p:tav tm="100000">
                                          <p:val>
                                            <p:strVal val="#ppt_x"/>
                                          </p:val>
                                        </p:tav>
                                      </p:tavLst>
                                    </p:anim>
                                    <p:anim calcmode="lin" valueType="num">
                                      <p:cBhvr additive="base">
                                        <p:cTn id="526" dur="500" fill="hold"/>
                                        <p:tgtEl>
                                          <p:spTgt spid="150"/>
                                        </p:tgtEl>
                                        <p:attrNameLst>
                                          <p:attrName>ppt_y</p:attrName>
                                        </p:attrNameLst>
                                      </p:cBhvr>
                                      <p:tavLst>
                                        <p:tav tm="0">
                                          <p:val>
                                            <p:strVal val="1+#ppt_h/2"/>
                                          </p:val>
                                        </p:tav>
                                        <p:tav tm="100000">
                                          <p:val>
                                            <p:strVal val="#ppt_y"/>
                                          </p:val>
                                        </p:tav>
                                      </p:tavLst>
                                    </p:anim>
                                  </p:childTnLst>
                                </p:cTn>
                              </p:par>
                              <p:par>
                                <p:cTn id="527" presetID="2" presetClass="entr" presetSubtype="4" fill="hold" nodeType="withEffect">
                                  <p:stCondLst>
                                    <p:cond delay="0"/>
                                  </p:stCondLst>
                                  <p:childTnLst>
                                    <p:set>
                                      <p:cBhvr>
                                        <p:cTn id="528" dur="1" fill="hold">
                                          <p:stCondLst>
                                            <p:cond delay="0"/>
                                          </p:stCondLst>
                                        </p:cTn>
                                        <p:tgtEl>
                                          <p:spTgt spid="151"/>
                                        </p:tgtEl>
                                        <p:attrNameLst>
                                          <p:attrName>style.visibility</p:attrName>
                                        </p:attrNameLst>
                                      </p:cBhvr>
                                      <p:to>
                                        <p:strVal val="visible"/>
                                      </p:to>
                                    </p:set>
                                    <p:anim calcmode="lin" valueType="num">
                                      <p:cBhvr additive="base">
                                        <p:cTn id="529" dur="500" fill="hold"/>
                                        <p:tgtEl>
                                          <p:spTgt spid="151"/>
                                        </p:tgtEl>
                                        <p:attrNameLst>
                                          <p:attrName>ppt_x</p:attrName>
                                        </p:attrNameLst>
                                      </p:cBhvr>
                                      <p:tavLst>
                                        <p:tav tm="0">
                                          <p:val>
                                            <p:strVal val="#ppt_x"/>
                                          </p:val>
                                        </p:tav>
                                        <p:tav tm="100000">
                                          <p:val>
                                            <p:strVal val="#ppt_x"/>
                                          </p:val>
                                        </p:tav>
                                      </p:tavLst>
                                    </p:anim>
                                    <p:anim calcmode="lin" valueType="num">
                                      <p:cBhvr additive="base">
                                        <p:cTn id="530" dur="500" fill="hold"/>
                                        <p:tgtEl>
                                          <p:spTgt spid="151"/>
                                        </p:tgtEl>
                                        <p:attrNameLst>
                                          <p:attrName>ppt_y</p:attrName>
                                        </p:attrNameLst>
                                      </p:cBhvr>
                                      <p:tavLst>
                                        <p:tav tm="0">
                                          <p:val>
                                            <p:strVal val="1+#ppt_h/2"/>
                                          </p:val>
                                        </p:tav>
                                        <p:tav tm="100000">
                                          <p:val>
                                            <p:strVal val="#ppt_y"/>
                                          </p:val>
                                        </p:tav>
                                      </p:tavLst>
                                    </p:anim>
                                  </p:childTnLst>
                                </p:cTn>
                              </p:par>
                              <p:par>
                                <p:cTn id="531" presetID="2" presetClass="entr" presetSubtype="4" fill="hold" nodeType="withEffect">
                                  <p:stCondLst>
                                    <p:cond delay="0"/>
                                  </p:stCondLst>
                                  <p:childTnLst>
                                    <p:set>
                                      <p:cBhvr>
                                        <p:cTn id="532" dur="1" fill="hold">
                                          <p:stCondLst>
                                            <p:cond delay="0"/>
                                          </p:stCondLst>
                                        </p:cTn>
                                        <p:tgtEl>
                                          <p:spTgt spid="152"/>
                                        </p:tgtEl>
                                        <p:attrNameLst>
                                          <p:attrName>style.visibility</p:attrName>
                                        </p:attrNameLst>
                                      </p:cBhvr>
                                      <p:to>
                                        <p:strVal val="visible"/>
                                      </p:to>
                                    </p:set>
                                    <p:anim calcmode="lin" valueType="num">
                                      <p:cBhvr additive="base">
                                        <p:cTn id="533" dur="500" fill="hold"/>
                                        <p:tgtEl>
                                          <p:spTgt spid="152"/>
                                        </p:tgtEl>
                                        <p:attrNameLst>
                                          <p:attrName>ppt_x</p:attrName>
                                        </p:attrNameLst>
                                      </p:cBhvr>
                                      <p:tavLst>
                                        <p:tav tm="0">
                                          <p:val>
                                            <p:strVal val="#ppt_x"/>
                                          </p:val>
                                        </p:tav>
                                        <p:tav tm="100000">
                                          <p:val>
                                            <p:strVal val="#ppt_x"/>
                                          </p:val>
                                        </p:tav>
                                      </p:tavLst>
                                    </p:anim>
                                    <p:anim calcmode="lin" valueType="num">
                                      <p:cBhvr additive="base">
                                        <p:cTn id="534" dur="500" fill="hold"/>
                                        <p:tgtEl>
                                          <p:spTgt spid="152"/>
                                        </p:tgtEl>
                                        <p:attrNameLst>
                                          <p:attrName>ppt_y</p:attrName>
                                        </p:attrNameLst>
                                      </p:cBhvr>
                                      <p:tavLst>
                                        <p:tav tm="0">
                                          <p:val>
                                            <p:strVal val="1+#ppt_h/2"/>
                                          </p:val>
                                        </p:tav>
                                        <p:tav tm="100000">
                                          <p:val>
                                            <p:strVal val="#ppt_y"/>
                                          </p:val>
                                        </p:tav>
                                      </p:tavLst>
                                    </p:anim>
                                  </p:childTnLst>
                                </p:cTn>
                              </p:par>
                            </p:childTnLst>
                          </p:cTn>
                        </p:par>
                      </p:childTnLst>
                    </p:cTn>
                  </p:par>
                  <p:par>
                    <p:cTn id="535" fill="hold">
                      <p:stCondLst>
                        <p:cond delay="indefinite"/>
                      </p:stCondLst>
                      <p:childTnLst>
                        <p:par>
                          <p:cTn id="536" fill="hold">
                            <p:stCondLst>
                              <p:cond delay="0"/>
                            </p:stCondLst>
                            <p:childTnLst>
                              <p:par>
                                <p:cTn id="537" presetID="2" presetClass="entr" presetSubtype="4" fill="hold" grpId="0" nodeType="clickEffect">
                                  <p:stCondLst>
                                    <p:cond delay="0"/>
                                  </p:stCondLst>
                                  <p:childTnLst>
                                    <p:set>
                                      <p:cBhvr>
                                        <p:cTn id="538" dur="1" fill="hold">
                                          <p:stCondLst>
                                            <p:cond delay="0"/>
                                          </p:stCondLst>
                                        </p:cTn>
                                        <p:tgtEl>
                                          <p:spTgt spid="183"/>
                                        </p:tgtEl>
                                        <p:attrNameLst>
                                          <p:attrName>style.visibility</p:attrName>
                                        </p:attrNameLst>
                                      </p:cBhvr>
                                      <p:to>
                                        <p:strVal val="visible"/>
                                      </p:to>
                                    </p:set>
                                    <p:anim calcmode="lin" valueType="num">
                                      <p:cBhvr additive="base">
                                        <p:cTn id="539" dur="500" fill="hold"/>
                                        <p:tgtEl>
                                          <p:spTgt spid="183"/>
                                        </p:tgtEl>
                                        <p:attrNameLst>
                                          <p:attrName>ppt_x</p:attrName>
                                        </p:attrNameLst>
                                      </p:cBhvr>
                                      <p:tavLst>
                                        <p:tav tm="0">
                                          <p:val>
                                            <p:strVal val="#ppt_x"/>
                                          </p:val>
                                        </p:tav>
                                        <p:tav tm="100000">
                                          <p:val>
                                            <p:strVal val="#ppt_x"/>
                                          </p:val>
                                        </p:tav>
                                      </p:tavLst>
                                    </p:anim>
                                    <p:anim calcmode="lin" valueType="num">
                                      <p:cBhvr additive="base">
                                        <p:cTn id="540" dur="500" fill="hold"/>
                                        <p:tgtEl>
                                          <p:spTgt spid="183"/>
                                        </p:tgtEl>
                                        <p:attrNameLst>
                                          <p:attrName>ppt_y</p:attrName>
                                        </p:attrNameLst>
                                      </p:cBhvr>
                                      <p:tavLst>
                                        <p:tav tm="0">
                                          <p:val>
                                            <p:strVal val="1+#ppt_h/2"/>
                                          </p:val>
                                        </p:tav>
                                        <p:tav tm="100000">
                                          <p:val>
                                            <p:strVal val="#ppt_y"/>
                                          </p:val>
                                        </p:tav>
                                      </p:tavLst>
                                    </p:anim>
                                  </p:childTnLst>
                                </p:cTn>
                              </p:par>
                            </p:childTnLst>
                          </p:cTn>
                        </p:par>
                      </p:childTnLst>
                    </p:cTn>
                  </p:par>
                  <p:par>
                    <p:cTn id="541" fill="hold">
                      <p:stCondLst>
                        <p:cond delay="indefinite"/>
                      </p:stCondLst>
                      <p:childTnLst>
                        <p:par>
                          <p:cTn id="542" fill="hold">
                            <p:stCondLst>
                              <p:cond delay="0"/>
                            </p:stCondLst>
                            <p:childTnLst>
                              <p:par>
                                <p:cTn id="543" presetID="2" presetClass="entr" presetSubtype="4" fill="hold" nodeType="clickEffect">
                                  <p:stCondLst>
                                    <p:cond delay="0"/>
                                  </p:stCondLst>
                                  <p:childTnLst>
                                    <p:set>
                                      <p:cBhvr>
                                        <p:cTn id="544" dur="1" fill="hold">
                                          <p:stCondLst>
                                            <p:cond delay="0"/>
                                          </p:stCondLst>
                                        </p:cTn>
                                        <p:tgtEl>
                                          <p:spTgt spid="153"/>
                                        </p:tgtEl>
                                        <p:attrNameLst>
                                          <p:attrName>style.visibility</p:attrName>
                                        </p:attrNameLst>
                                      </p:cBhvr>
                                      <p:to>
                                        <p:strVal val="visible"/>
                                      </p:to>
                                    </p:set>
                                    <p:anim calcmode="lin" valueType="num">
                                      <p:cBhvr additive="base">
                                        <p:cTn id="545" dur="500" fill="hold"/>
                                        <p:tgtEl>
                                          <p:spTgt spid="153"/>
                                        </p:tgtEl>
                                        <p:attrNameLst>
                                          <p:attrName>ppt_x</p:attrName>
                                        </p:attrNameLst>
                                      </p:cBhvr>
                                      <p:tavLst>
                                        <p:tav tm="0">
                                          <p:val>
                                            <p:strVal val="#ppt_x"/>
                                          </p:val>
                                        </p:tav>
                                        <p:tav tm="100000">
                                          <p:val>
                                            <p:strVal val="#ppt_x"/>
                                          </p:val>
                                        </p:tav>
                                      </p:tavLst>
                                    </p:anim>
                                    <p:anim calcmode="lin" valueType="num">
                                      <p:cBhvr additive="base">
                                        <p:cTn id="546" dur="500" fill="hold"/>
                                        <p:tgtEl>
                                          <p:spTgt spid="153"/>
                                        </p:tgtEl>
                                        <p:attrNameLst>
                                          <p:attrName>ppt_y</p:attrName>
                                        </p:attrNameLst>
                                      </p:cBhvr>
                                      <p:tavLst>
                                        <p:tav tm="0">
                                          <p:val>
                                            <p:strVal val="1+#ppt_h/2"/>
                                          </p:val>
                                        </p:tav>
                                        <p:tav tm="100000">
                                          <p:val>
                                            <p:strVal val="#ppt_y"/>
                                          </p:val>
                                        </p:tav>
                                      </p:tavLst>
                                    </p:anim>
                                  </p:childTnLst>
                                </p:cTn>
                              </p:par>
                            </p:childTnLst>
                          </p:cTn>
                        </p:par>
                      </p:childTnLst>
                    </p:cTn>
                  </p:par>
                  <p:par>
                    <p:cTn id="547" fill="hold">
                      <p:stCondLst>
                        <p:cond delay="indefinite"/>
                      </p:stCondLst>
                      <p:childTnLst>
                        <p:par>
                          <p:cTn id="548" fill="hold">
                            <p:stCondLst>
                              <p:cond delay="0"/>
                            </p:stCondLst>
                            <p:childTnLst>
                              <p:par>
                                <p:cTn id="549" presetID="2" presetClass="entr" presetSubtype="4" fill="hold" nodeType="clickEffect">
                                  <p:stCondLst>
                                    <p:cond delay="0"/>
                                  </p:stCondLst>
                                  <p:childTnLst>
                                    <p:set>
                                      <p:cBhvr>
                                        <p:cTn id="550" dur="1" fill="hold">
                                          <p:stCondLst>
                                            <p:cond delay="0"/>
                                          </p:stCondLst>
                                        </p:cTn>
                                        <p:tgtEl>
                                          <p:spTgt spid="154"/>
                                        </p:tgtEl>
                                        <p:attrNameLst>
                                          <p:attrName>style.visibility</p:attrName>
                                        </p:attrNameLst>
                                      </p:cBhvr>
                                      <p:to>
                                        <p:strVal val="visible"/>
                                      </p:to>
                                    </p:set>
                                    <p:anim calcmode="lin" valueType="num">
                                      <p:cBhvr additive="base">
                                        <p:cTn id="551" dur="500" fill="hold"/>
                                        <p:tgtEl>
                                          <p:spTgt spid="154"/>
                                        </p:tgtEl>
                                        <p:attrNameLst>
                                          <p:attrName>ppt_x</p:attrName>
                                        </p:attrNameLst>
                                      </p:cBhvr>
                                      <p:tavLst>
                                        <p:tav tm="0">
                                          <p:val>
                                            <p:strVal val="#ppt_x"/>
                                          </p:val>
                                        </p:tav>
                                        <p:tav tm="100000">
                                          <p:val>
                                            <p:strVal val="#ppt_x"/>
                                          </p:val>
                                        </p:tav>
                                      </p:tavLst>
                                    </p:anim>
                                    <p:anim calcmode="lin" valueType="num">
                                      <p:cBhvr additive="base">
                                        <p:cTn id="552" dur="500" fill="hold"/>
                                        <p:tgtEl>
                                          <p:spTgt spid="154"/>
                                        </p:tgtEl>
                                        <p:attrNameLst>
                                          <p:attrName>ppt_y</p:attrName>
                                        </p:attrNameLst>
                                      </p:cBhvr>
                                      <p:tavLst>
                                        <p:tav tm="0">
                                          <p:val>
                                            <p:strVal val="1+#ppt_h/2"/>
                                          </p:val>
                                        </p:tav>
                                        <p:tav tm="100000">
                                          <p:val>
                                            <p:strVal val="#ppt_y"/>
                                          </p:val>
                                        </p:tav>
                                      </p:tavLst>
                                    </p:anim>
                                  </p:childTnLst>
                                </p:cTn>
                              </p:par>
                              <p:par>
                                <p:cTn id="553" presetID="2" presetClass="entr" presetSubtype="4" fill="hold" nodeType="withEffect">
                                  <p:stCondLst>
                                    <p:cond delay="0"/>
                                  </p:stCondLst>
                                  <p:childTnLst>
                                    <p:set>
                                      <p:cBhvr>
                                        <p:cTn id="554" dur="1" fill="hold">
                                          <p:stCondLst>
                                            <p:cond delay="0"/>
                                          </p:stCondLst>
                                        </p:cTn>
                                        <p:tgtEl>
                                          <p:spTgt spid="155"/>
                                        </p:tgtEl>
                                        <p:attrNameLst>
                                          <p:attrName>style.visibility</p:attrName>
                                        </p:attrNameLst>
                                      </p:cBhvr>
                                      <p:to>
                                        <p:strVal val="visible"/>
                                      </p:to>
                                    </p:set>
                                    <p:anim calcmode="lin" valueType="num">
                                      <p:cBhvr additive="base">
                                        <p:cTn id="555" dur="500" fill="hold"/>
                                        <p:tgtEl>
                                          <p:spTgt spid="155"/>
                                        </p:tgtEl>
                                        <p:attrNameLst>
                                          <p:attrName>ppt_x</p:attrName>
                                        </p:attrNameLst>
                                      </p:cBhvr>
                                      <p:tavLst>
                                        <p:tav tm="0">
                                          <p:val>
                                            <p:strVal val="#ppt_x"/>
                                          </p:val>
                                        </p:tav>
                                        <p:tav tm="100000">
                                          <p:val>
                                            <p:strVal val="#ppt_x"/>
                                          </p:val>
                                        </p:tav>
                                      </p:tavLst>
                                    </p:anim>
                                    <p:anim calcmode="lin" valueType="num">
                                      <p:cBhvr additive="base">
                                        <p:cTn id="556" dur="500" fill="hold"/>
                                        <p:tgtEl>
                                          <p:spTgt spid="155"/>
                                        </p:tgtEl>
                                        <p:attrNameLst>
                                          <p:attrName>ppt_y</p:attrName>
                                        </p:attrNameLst>
                                      </p:cBhvr>
                                      <p:tavLst>
                                        <p:tav tm="0">
                                          <p:val>
                                            <p:strVal val="1+#ppt_h/2"/>
                                          </p:val>
                                        </p:tav>
                                        <p:tav tm="100000">
                                          <p:val>
                                            <p:strVal val="#ppt_y"/>
                                          </p:val>
                                        </p:tav>
                                      </p:tavLst>
                                    </p:anim>
                                  </p:childTnLst>
                                </p:cTn>
                              </p:par>
                              <p:par>
                                <p:cTn id="557" presetID="2" presetClass="entr" presetSubtype="4" fill="hold" nodeType="withEffect">
                                  <p:stCondLst>
                                    <p:cond delay="0"/>
                                  </p:stCondLst>
                                  <p:childTnLst>
                                    <p:set>
                                      <p:cBhvr>
                                        <p:cTn id="558" dur="1" fill="hold">
                                          <p:stCondLst>
                                            <p:cond delay="0"/>
                                          </p:stCondLst>
                                        </p:cTn>
                                        <p:tgtEl>
                                          <p:spTgt spid="156"/>
                                        </p:tgtEl>
                                        <p:attrNameLst>
                                          <p:attrName>style.visibility</p:attrName>
                                        </p:attrNameLst>
                                      </p:cBhvr>
                                      <p:to>
                                        <p:strVal val="visible"/>
                                      </p:to>
                                    </p:set>
                                    <p:anim calcmode="lin" valueType="num">
                                      <p:cBhvr additive="base">
                                        <p:cTn id="559" dur="500" fill="hold"/>
                                        <p:tgtEl>
                                          <p:spTgt spid="156"/>
                                        </p:tgtEl>
                                        <p:attrNameLst>
                                          <p:attrName>ppt_x</p:attrName>
                                        </p:attrNameLst>
                                      </p:cBhvr>
                                      <p:tavLst>
                                        <p:tav tm="0">
                                          <p:val>
                                            <p:strVal val="#ppt_x"/>
                                          </p:val>
                                        </p:tav>
                                        <p:tav tm="100000">
                                          <p:val>
                                            <p:strVal val="#ppt_x"/>
                                          </p:val>
                                        </p:tav>
                                      </p:tavLst>
                                    </p:anim>
                                    <p:anim calcmode="lin" valueType="num">
                                      <p:cBhvr additive="base">
                                        <p:cTn id="560" dur="500" fill="hold"/>
                                        <p:tgtEl>
                                          <p:spTgt spid="156"/>
                                        </p:tgtEl>
                                        <p:attrNameLst>
                                          <p:attrName>ppt_y</p:attrName>
                                        </p:attrNameLst>
                                      </p:cBhvr>
                                      <p:tavLst>
                                        <p:tav tm="0">
                                          <p:val>
                                            <p:strVal val="1+#ppt_h/2"/>
                                          </p:val>
                                        </p:tav>
                                        <p:tav tm="100000">
                                          <p:val>
                                            <p:strVal val="#ppt_y"/>
                                          </p:val>
                                        </p:tav>
                                      </p:tavLst>
                                    </p:anim>
                                  </p:childTnLst>
                                </p:cTn>
                              </p:par>
                              <p:par>
                                <p:cTn id="561" presetID="2" presetClass="entr" presetSubtype="4" fill="hold" nodeType="withEffect">
                                  <p:stCondLst>
                                    <p:cond delay="0"/>
                                  </p:stCondLst>
                                  <p:childTnLst>
                                    <p:set>
                                      <p:cBhvr>
                                        <p:cTn id="562" dur="1" fill="hold">
                                          <p:stCondLst>
                                            <p:cond delay="0"/>
                                          </p:stCondLst>
                                        </p:cTn>
                                        <p:tgtEl>
                                          <p:spTgt spid="157"/>
                                        </p:tgtEl>
                                        <p:attrNameLst>
                                          <p:attrName>style.visibility</p:attrName>
                                        </p:attrNameLst>
                                      </p:cBhvr>
                                      <p:to>
                                        <p:strVal val="visible"/>
                                      </p:to>
                                    </p:set>
                                    <p:anim calcmode="lin" valueType="num">
                                      <p:cBhvr additive="base">
                                        <p:cTn id="563" dur="500" fill="hold"/>
                                        <p:tgtEl>
                                          <p:spTgt spid="157"/>
                                        </p:tgtEl>
                                        <p:attrNameLst>
                                          <p:attrName>ppt_x</p:attrName>
                                        </p:attrNameLst>
                                      </p:cBhvr>
                                      <p:tavLst>
                                        <p:tav tm="0">
                                          <p:val>
                                            <p:strVal val="#ppt_x"/>
                                          </p:val>
                                        </p:tav>
                                        <p:tav tm="100000">
                                          <p:val>
                                            <p:strVal val="#ppt_x"/>
                                          </p:val>
                                        </p:tav>
                                      </p:tavLst>
                                    </p:anim>
                                    <p:anim calcmode="lin" valueType="num">
                                      <p:cBhvr additive="base">
                                        <p:cTn id="564" dur="500" fill="hold"/>
                                        <p:tgtEl>
                                          <p:spTgt spid="157"/>
                                        </p:tgtEl>
                                        <p:attrNameLst>
                                          <p:attrName>ppt_y</p:attrName>
                                        </p:attrNameLst>
                                      </p:cBhvr>
                                      <p:tavLst>
                                        <p:tav tm="0">
                                          <p:val>
                                            <p:strVal val="1+#ppt_h/2"/>
                                          </p:val>
                                        </p:tav>
                                        <p:tav tm="100000">
                                          <p:val>
                                            <p:strVal val="#ppt_y"/>
                                          </p:val>
                                        </p:tav>
                                      </p:tavLst>
                                    </p:anim>
                                  </p:childTnLst>
                                </p:cTn>
                              </p:par>
                              <p:par>
                                <p:cTn id="565" presetID="2" presetClass="entr" presetSubtype="4" fill="hold" nodeType="withEffect">
                                  <p:stCondLst>
                                    <p:cond delay="0"/>
                                  </p:stCondLst>
                                  <p:childTnLst>
                                    <p:set>
                                      <p:cBhvr>
                                        <p:cTn id="566" dur="1" fill="hold">
                                          <p:stCondLst>
                                            <p:cond delay="0"/>
                                          </p:stCondLst>
                                        </p:cTn>
                                        <p:tgtEl>
                                          <p:spTgt spid="158"/>
                                        </p:tgtEl>
                                        <p:attrNameLst>
                                          <p:attrName>style.visibility</p:attrName>
                                        </p:attrNameLst>
                                      </p:cBhvr>
                                      <p:to>
                                        <p:strVal val="visible"/>
                                      </p:to>
                                    </p:set>
                                    <p:anim calcmode="lin" valueType="num">
                                      <p:cBhvr additive="base">
                                        <p:cTn id="567" dur="500" fill="hold"/>
                                        <p:tgtEl>
                                          <p:spTgt spid="158"/>
                                        </p:tgtEl>
                                        <p:attrNameLst>
                                          <p:attrName>ppt_x</p:attrName>
                                        </p:attrNameLst>
                                      </p:cBhvr>
                                      <p:tavLst>
                                        <p:tav tm="0">
                                          <p:val>
                                            <p:strVal val="#ppt_x"/>
                                          </p:val>
                                        </p:tav>
                                        <p:tav tm="100000">
                                          <p:val>
                                            <p:strVal val="#ppt_x"/>
                                          </p:val>
                                        </p:tav>
                                      </p:tavLst>
                                    </p:anim>
                                    <p:anim calcmode="lin" valueType="num">
                                      <p:cBhvr additive="base">
                                        <p:cTn id="568" dur="500" fill="hold"/>
                                        <p:tgtEl>
                                          <p:spTgt spid="158"/>
                                        </p:tgtEl>
                                        <p:attrNameLst>
                                          <p:attrName>ppt_y</p:attrName>
                                        </p:attrNameLst>
                                      </p:cBhvr>
                                      <p:tavLst>
                                        <p:tav tm="0">
                                          <p:val>
                                            <p:strVal val="1+#ppt_h/2"/>
                                          </p:val>
                                        </p:tav>
                                        <p:tav tm="100000">
                                          <p:val>
                                            <p:strVal val="#ppt_y"/>
                                          </p:val>
                                        </p:tav>
                                      </p:tavLst>
                                    </p:anim>
                                  </p:childTnLst>
                                </p:cTn>
                              </p:par>
                            </p:childTnLst>
                          </p:cTn>
                        </p:par>
                      </p:childTnLst>
                    </p:cTn>
                  </p:par>
                  <p:par>
                    <p:cTn id="569" fill="hold">
                      <p:stCondLst>
                        <p:cond delay="indefinite"/>
                      </p:stCondLst>
                      <p:childTnLst>
                        <p:par>
                          <p:cTn id="570" fill="hold">
                            <p:stCondLst>
                              <p:cond delay="0"/>
                            </p:stCondLst>
                            <p:childTnLst>
                              <p:par>
                                <p:cTn id="571" presetID="2" presetClass="entr" presetSubtype="4" fill="hold" nodeType="clickEffect">
                                  <p:stCondLst>
                                    <p:cond delay="0"/>
                                  </p:stCondLst>
                                  <p:childTnLst>
                                    <p:set>
                                      <p:cBhvr>
                                        <p:cTn id="572" dur="1" fill="hold">
                                          <p:stCondLst>
                                            <p:cond delay="0"/>
                                          </p:stCondLst>
                                        </p:cTn>
                                        <p:tgtEl>
                                          <p:spTgt spid="159"/>
                                        </p:tgtEl>
                                        <p:attrNameLst>
                                          <p:attrName>style.visibility</p:attrName>
                                        </p:attrNameLst>
                                      </p:cBhvr>
                                      <p:to>
                                        <p:strVal val="visible"/>
                                      </p:to>
                                    </p:set>
                                    <p:anim calcmode="lin" valueType="num">
                                      <p:cBhvr additive="base">
                                        <p:cTn id="573" dur="500" fill="hold"/>
                                        <p:tgtEl>
                                          <p:spTgt spid="159"/>
                                        </p:tgtEl>
                                        <p:attrNameLst>
                                          <p:attrName>ppt_x</p:attrName>
                                        </p:attrNameLst>
                                      </p:cBhvr>
                                      <p:tavLst>
                                        <p:tav tm="0">
                                          <p:val>
                                            <p:strVal val="#ppt_x"/>
                                          </p:val>
                                        </p:tav>
                                        <p:tav tm="100000">
                                          <p:val>
                                            <p:strVal val="#ppt_x"/>
                                          </p:val>
                                        </p:tav>
                                      </p:tavLst>
                                    </p:anim>
                                    <p:anim calcmode="lin" valueType="num">
                                      <p:cBhvr additive="base">
                                        <p:cTn id="574" dur="500" fill="hold"/>
                                        <p:tgtEl>
                                          <p:spTgt spid="159"/>
                                        </p:tgtEl>
                                        <p:attrNameLst>
                                          <p:attrName>ppt_y</p:attrName>
                                        </p:attrNameLst>
                                      </p:cBhvr>
                                      <p:tavLst>
                                        <p:tav tm="0">
                                          <p:val>
                                            <p:strVal val="1+#ppt_h/2"/>
                                          </p:val>
                                        </p:tav>
                                        <p:tav tm="100000">
                                          <p:val>
                                            <p:strVal val="#ppt_y"/>
                                          </p:val>
                                        </p:tav>
                                      </p:tavLst>
                                    </p:anim>
                                  </p:childTnLst>
                                </p:cTn>
                              </p:par>
                              <p:par>
                                <p:cTn id="575" presetID="2" presetClass="entr" presetSubtype="4" fill="hold" nodeType="withEffect">
                                  <p:stCondLst>
                                    <p:cond delay="0"/>
                                  </p:stCondLst>
                                  <p:childTnLst>
                                    <p:set>
                                      <p:cBhvr>
                                        <p:cTn id="576" dur="1" fill="hold">
                                          <p:stCondLst>
                                            <p:cond delay="0"/>
                                          </p:stCondLst>
                                        </p:cTn>
                                        <p:tgtEl>
                                          <p:spTgt spid="160"/>
                                        </p:tgtEl>
                                        <p:attrNameLst>
                                          <p:attrName>style.visibility</p:attrName>
                                        </p:attrNameLst>
                                      </p:cBhvr>
                                      <p:to>
                                        <p:strVal val="visible"/>
                                      </p:to>
                                    </p:set>
                                    <p:anim calcmode="lin" valueType="num">
                                      <p:cBhvr additive="base">
                                        <p:cTn id="577" dur="500" fill="hold"/>
                                        <p:tgtEl>
                                          <p:spTgt spid="160"/>
                                        </p:tgtEl>
                                        <p:attrNameLst>
                                          <p:attrName>ppt_x</p:attrName>
                                        </p:attrNameLst>
                                      </p:cBhvr>
                                      <p:tavLst>
                                        <p:tav tm="0">
                                          <p:val>
                                            <p:strVal val="#ppt_x"/>
                                          </p:val>
                                        </p:tav>
                                        <p:tav tm="100000">
                                          <p:val>
                                            <p:strVal val="#ppt_x"/>
                                          </p:val>
                                        </p:tav>
                                      </p:tavLst>
                                    </p:anim>
                                    <p:anim calcmode="lin" valueType="num">
                                      <p:cBhvr additive="base">
                                        <p:cTn id="578" dur="500" fill="hold"/>
                                        <p:tgtEl>
                                          <p:spTgt spid="160"/>
                                        </p:tgtEl>
                                        <p:attrNameLst>
                                          <p:attrName>ppt_y</p:attrName>
                                        </p:attrNameLst>
                                      </p:cBhvr>
                                      <p:tavLst>
                                        <p:tav tm="0">
                                          <p:val>
                                            <p:strVal val="1+#ppt_h/2"/>
                                          </p:val>
                                        </p:tav>
                                        <p:tav tm="100000">
                                          <p:val>
                                            <p:strVal val="#ppt_y"/>
                                          </p:val>
                                        </p:tav>
                                      </p:tavLst>
                                    </p:anim>
                                  </p:childTnLst>
                                </p:cTn>
                              </p:par>
                              <p:par>
                                <p:cTn id="579" presetID="2" presetClass="entr" presetSubtype="4" fill="hold" nodeType="withEffect">
                                  <p:stCondLst>
                                    <p:cond delay="0"/>
                                  </p:stCondLst>
                                  <p:childTnLst>
                                    <p:set>
                                      <p:cBhvr>
                                        <p:cTn id="580" dur="1" fill="hold">
                                          <p:stCondLst>
                                            <p:cond delay="0"/>
                                          </p:stCondLst>
                                        </p:cTn>
                                        <p:tgtEl>
                                          <p:spTgt spid="161"/>
                                        </p:tgtEl>
                                        <p:attrNameLst>
                                          <p:attrName>style.visibility</p:attrName>
                                        </p:attrNameLst>
                                      </p:cBhvr>
                                      <p:to>
                                        <p:strVal val="visible"/>
                                      </p:to>
                                    </p:set>
                                    <p:anim calcmode="lin" valueType="num">
                                      <p:cBhvr additive="base">
                                        <p:cTn id="581" dur="500" fill="hold"/>
                                        <p:tgtEl>
                                          <p:spTgt spid="161"/>
                                        </p:tgtEl>
                                        <p:attrNameLst>
                                          <p:attrName>ppt_x</p:attrName>
                                        </p:attrNameLst>
                                      </p:cBhvr>
                                      <p:tavLst>
                                        <p:tav tm="0">
                                          <p:val>
                                            <p:strVal val="#ppt_x"/>
                                          </p:val>
                                        </p:tav>
                                        <p:tav tm="100000">
                                          <p:val>
                                            <p:strVal val="#ppt_x"/>
                                          </p:val>
                                        </p:tav>
                                      </p:tavLst>
                                    </p:anim>
                                    <p:anim calcmode="lin" valueType="num">
                                      <p:cBhvr additive="base">
                                        <p:cTn id="582" dur="500" fill="hold"/>
                                        <p:tgtEl>
                                          <p:spTgt spid="161"/>
                                        </p:tgtEl>
                                        <p:attrNameLst>
                                          <p:attrName>ppt_y</p:attrName>
                                        </p:attrNameLst>
                                      </p:cBhvr>
                                      <p:tavLst>
                                        <p:tav tm="0">
                                          <p:val>
                                            <p:strVal val="1+#ppt_h/2"/>
                                          </p:val>
                                        </p:tav>
                                        <p:tav tm="100000">
                                          <p:val>
                                            <p:strVal val="#ppt_y"/>
                                          </p:val>
                                        </p:tav>
                                      </p:tavLst>
                                    </p:anim>
                                  </p:childTnLst>
                                </p:cTn>
                              </p:par>
                              <p:par>
                                <p:cTn id="583" presetID="2" presetClass="entr" presetSubtype="4" fill="hold" nodeType="withEffect">
                                  <p:stCondLst>
                                    <p:cond delay="0"/>
                                  </p:stCondLst>
                                  <p:childTnLst>
                                    <p:set>
                                      <p:cBhvr>
                                        <p:cTn id="584" dur="1" fill="hold">
                                          <p:stCondLst>
                                            <p:cond delay="0"/>
                                          </p:stCondLst>
                                        </p:cTn>
                                        <p:tgtEl>
                                          <p:spTgt spid="162"/>
                                        </p:tgtEl>
                                        <p:attrNameLst>
                                          <p:attrName>style.visibility</p:attrName>
                                        </p:attrNameLst>
                                      </p:cBhvr>
                                      <p:to>
                                        <p:strVal val="visible"/>
                                      </p:to>
                                    </p:set>
                                    <p:anim calcmode="lin" valueType="num">
                                      <p:cBhvr additive="base">
                                        <p:cTn id="585" dur="500" fill="hold"/>
                                        <p:tgtEl>
                                          <p:spTgt spid="162"/>
                                        </p:tgtEl>
                                        <p:attrNameLst>
                                          <p:attrName>ppt_x</p:attrName>
                                        </p:attrNameLst>
                                      </p:cBhvr>
                                      <p:tavLst>
                                        <p:tav tm="0">
                                          <p:val>
                                            <p:strVal val="#ppt_x"/>
                                          </p:val>
                                        </p:tav>
                                        <p:tav tm="100000">
                                          <p:val>
                                            <p:strVal val="#ppt_x"/>
                                          </p:val>
                                        </p:tav>
                                      </p:tavLst>
                                    </p:anim>
                                    <p:anim calcmode="lin" valueType="num">
                                      <p:cBhvr additive="base">
                                        <p:cTn id="586" dur="500" fill="hold"/>
                                        <p:tgtEl>
                                          <p:spTgt spid="162"/>
                                        </p:tgtEl>
                                        <p:attrNameLst>
                                          <p:attrName>ppt_y</p:attrName>
                                        </p:attrNameLst>
                                      </p:cBhvr>
                                      <p:tavLst>
                                        <p:tav tm="0">
                                          <p:val>
                                            <p:strVal val="1+#ppt_h/2"/>
                                          </p:val>
                                        </p:tav>
                                        <p:tav tm="100000">
                                          <p:val>
                                            <p:strVal val="#ppt_y"/>
                                          </p:val>
                                        </p:tav>
                                      </p:tavLst>
                                    </p:anim>
                                  </p:childTnLst>
                                </p:cTn>
                              </p:par>
                              <p:par>
                                <p:cTn id="587" presetID="2" presetClass="entr" presetSubtype="4" fill="hold" nodeType="withEffect">
                                  <p:stCondLst>
                                    <p:cond delay="0"/>
                                  </p:stCondLst>
                                  <p:childTnLst>
                                    <p:set>
                                      <p:cBhvr>
                                        <p:cTn id="588" dur="1" fill="hold">
                                          <p:stCondLst>
                                            <p:cond delay="0"/>
                                          </p:stCondLst>
                                        </p:cTn>
                                        <p:tgtEl>
                                          <p:spTgt spid="163"/>
                                        </p:tgtEl>
                                        <p:attrNameLst>
                                          <p:attrName>style.visibility</p:attrName>
                                        </p:attrNameLst>
                                      </p:cBhvr>
                                      <p:to>
                                        <p:strVal val="visible"/>
                                      </p:to>
                                    </p:set>
                                    <p:anim calcmode="lin" valueType="num">
                                      <p:cBhvr additive="base">
                                        <p:cTn id="589" dur="500" fill="hold"/>
                                        <p:tgtEl>
                                          <p:spTgt spid="163"/>
                                        </p:tgtEl>
                                        <p:attrNameLst>
                                          <p:attrName>ppt_x</p:attrName>
                                        </p:attrNameLst>
                                      </p:cBhvr>
                                      <p:tavLst>
                                        <p:tav tm="0">
                                          <p:val>
                                            <p:strVal val="#ppt_x"/>
                                          </p:val>
                                        </p:tav>
                                        <p:tav tm="100000">
                                          <p:val>
                                            <p:strVal val="#ppt_x"/>
                                          </p:val>
                                        </p:tav>
                                      </p:tavLst>
                                    </p:anim>
                                    <p:anim calcmode="lin" valueType="num">
                                      <p:cBhvr additive="base">
                                        <p:cTn id="590" dur="500" fill="hold"/>
                                        <p:tgtEl>
                                          <p:spTgt spid="163"/>
                                        </p:tgtEl>
                                        <p:attrNameLst>
                                          <p:attrName>ppt_y</p:attrName>
                                        </p:attrNameLst>
                                      </p:cBhvr>
                                      <p:tavLst>
                                        <p:tav tm="0">
                                          <p:val>
                                            <p:strVal val="1+#ppt_h/2"/>
                                          </p:val>
                                        </p:tav>
                                        <p:tav tm="100000">
                                          <p:val>
                                            <p:strVal val="#ppt_y"/>
                                          </p:val>
                                        </p:tav>
                                      </p:tavLst>
                                    </p:anim>
                                  </p:childTnLst>
                                </p:cTn>
                              </p:par>
                              <p:par>
                                <p:cTn id="591" presetID="2" presetClass="entr" presetSubtype="4" fill="hold" nodeType="withEffect">
                                  <p:stCondLst>
                                    <p:cond delay="0"/>
                                  </p:stCondLst>
                                  <p:childTnLst>
                                    <p:set>
                                      <p:cBhvr>
                                        <p:cTn id="592" dur="1" fill="hold">
                                          <p:stCondLst>
                                            <p:cond delay="0"/>
                                          </p:stCondLst>
                                        </p:cTn>
                                        <p:tgtEl>
                                          <p:spTgt spid="164"/>
                                        </p:tgtEl>
                                        <p:attrNameLst>
                                          <p:attrName>style.visibility</p:attrName>
                                        </p:attrNameLst>
                                      </p:cBhvr>
                                      <p:to>
                                        <p:strVal val="visible"/>
                                      </p:to>
                                    </p:set>
                                    <p:anim calcmode="lin" valueType="num">
                                      <p:cBhvr additive="base">
                                        <p:cTn id="593" dur="500" fill="hold"/>
                                        <p:tgtEl>
                                          <p:spTgt spid="164"/>
                                        </p:tgtEl>
                                        <p:attrNameLst>
                                          <p:attrName>ppt_x</p:attrName>
                                        </p:attrNameLst>
                                      </p:cBhvr>
                                      <p:tavLst>
                                        <p:tav tm="0">
                                          <p:val>
                                            <p:strVal val="#ppt_x"/>
                                          </p:val>
                                        </p:tav>
                                        <p:tav tm="100000">
                                          <p:val>
                                            <p:strVal val="#ppt_x"/>
                                          </p:val>
                                        </p:tav>
                                      </p:tavLst>
                                    </p:anim>
                                    <p:anim calcmode="lin" valueType="num">
                                      <p:cBhvr additive="base">
                                        <p:cTn id="594" dur="500" fill="hold"/>
                                        <p:tgtEl>
                                          <p:spTgt spid="164"/>
                                        </p:tgtEl>
                                        <p:attrNameLst>
                                          <p:attrName>ppt_y</p:attrName>
                                        </p:attrNameLst>
                                      </p:cBhvr>
                                      <p:tavLst>
                                        <p:tav tm="0">
                                          <p:val>
                                            <p:strVal val="1+#ppt_h/2"/>
                                          </p:val>
                                        </p:tav>
                                        <p:tav tm="100000">
                                          <p:val>
                                            <p:strVal val="#ppt_y"/>
                                          </p:val>
                                        </p:tav>
                                      </p:tavLst>
                                    </p:anim>
                                  </p:childTnLst>
                                </p:cTn>
                              </p:par>
                              <p:par>
                                <p:cTn id="595" presetID="2" presetClass="entr" presetSubtype="4" fill="hold" nodeType="withEffect">
                                  <p:stCondLst>
                                    <p:cond delay="0"/>
                                  </p:stCondLst>
                                  <p:childTnLst>
                                    <p:set>
                                      <p:cBhvr>
                                        <p:cTn id="596" dur="1" fill="hold">
                                          <p:stCondLst>
                                            <p:cond delay="0"/>
                                          </p:stCondLst>
                                        </p:cTn>
                                        <p:tgtEl>
                                          <p:spTgt spid="165"/>
                                        </p:tgtEl>
                                        <p:attrNameLst>
                                          <p:attrName>style.visibility</p:attrName>
                                        </p:attrNameLst>
                                      </p:cBhvr>
                                      <p:to>
                                        <p:strVal val="visible"/>
                                      </p:to>
                                    </p:set>
                                    <p:anim calcmode="lin" valueType="num">
                                      <p:cBhvr additive="base">
                                        <p:cTn id="597" dur="500" fill="hold"/>
                                        <p:tgtEl>
                                          <p:spTgt spid="165"/>
                                        </p:tgtEl>
                                        <p:attrNameLst>
                                          <p:attrName>ppt_x</p:attrName>
                                        </p:attrNameLst>
                                      </p:cBhvr>
                                      <p:tavLst>
                                        <p:tav tm="0">
                                          <p:val>
                                            <p:strVal val="#ppt_x"/>
                                          </p:val>
                                        </p:tav>
                                        <p:tav tm="100000">
                                          <p:val>
                                            <p:strVal val="#ppt_x"/>
                                          </p:val>
                                        </p:tav>
                                      </p:tavLst>
                                    </p:anim>
                                    <p:anim calcmode="lin" valueType="num">
                                      <p:cBhvr additive="base">
                                        <p:cTn id="598" dur="500" fill="hold"/>
                                        <p:tgtEl>
                                          <p:spTgt spid="165"/>
                                        </p:tgtEl>
                                        <p:attrNameLst>
                                          <p:attrName>ppt_y</p:attrName>
                                        </p:attrNameLst>
                                      </p:cBhvr>
                                      <p:tavLst>
                                        <p:tav tm="0">
                                          <p:val>
                                            <p:strVal val="1+#ppt_h/2"/>
                                          </p:val>
                                        </p:tav>
                                        <p:tav tm="100000">
                                          <p:val>
                                            <p:strVal val="#ppt_y"/>
                                          </p:val>
                                        </p:tav>
                                      </p:tavLst>
                                    </p:anim>
                                  </p:childTnLst>
                                </p:cTn>
                              </p:par>
                              <p:par>
                                <p:cTn id="599" presetID="2" presetClass="entr" presetSubtype="4" fill="hold" nodeType="withEffect">
                                  <p:stCondLst>
                                    <p:cond delay="0"/>
                                  </p:stCondLst>
                                  <p:childTnLst>
                                    <p:set>
                                      <p:cBhvr>
                                        <p:cTn id="600" dur="1" fill="hold">
                                          <p:stCondLst>
                                            <p:cond delay="0"/>
                                          </p:stCondLst>
                                        </p:cTn>
                                        <p:tgtEl>
                                          <p:spTgt spid="166"/>
                                        </p:tgtEl>
                                        <p:attrNameLst>
                                          <p:attrName>style.visibility</p:attrName>
                                        </p:attrNameLst>
                                      </p:cBhvr>
                                      <p:to>
                                        <p:strVal val="visible"/>
                                      </p:to>
                                    </p:set>
                                    <p:anim calcmode="lin" valueType="num">
                                      <p:cBhvr additive="base">
                                        <p:cTn id="601" dur="500" fill="hold"/>
                                        <p:tgtEl>
                                          <p:spTgt spid="166"/>
                                        </p:tgtEl>
                                        <p:attrNameLst>
                                          <p:attrName>ppt_x</p:attrName>
                                        </p:attrNameLst>
                                      </p:cBhvr>
                                      <p:tavLst>
                                        <p:tav tm="0">
                                          <p:val>
                                            <p:strVal val="#ppt_x"/>
                                          </p:val>
                                        </p:tav>
                                        <p:tav tm="100000">
                                          <p:val>
                                            <p:strVal val="#ppt_x"/>
                                          </p:val>
                                        </p:tav>
                                      </p:tavLst>
                                    </p:anim>
                                    <p:anim calcmode="lin" valueType="num">
                                      <p:cBhvr additive="base">
                                        <p:cTn id="602" dur="500" fill="hold"/>
                                        <p:tgtEl>
                                          <p:spTgt spid="166"/>
                                        </p:tgtEl>
                                        <p:attrNameLst>
                                          <p:attrName>ppt_y</p:attrName>
                                        </p:attrNameLst>
                                      </p:cBhvr>
                                      <p:tavLst>
                                        <p:tav tm="0">
                                          <p:val>
                                            <p:strVal val="1+#ppt_h/2"/>
                                          </p:val>
                                        </p:tav>
                                        <p:tav tm="100000">
                                          <p:val>
                                            <p:strVal val="#ppt_y"/>
                                          </p:val>
                                        </p:tav>
                                      </p:tavLst>
                                    </p:anim>
                                  </p:childTnLst>
                                </p:cTn>
                              </p:par>
                            </p:childTnLst>
                          </p:cTn>
                        </p:par>
                      </p:childTnLst>
                    </p:cTn>
                  </p:par>
                  <p:par>
                    <p:cTn id="603" fill="hold">
                      <p:stCondLst>
                        <p:cond delay="indefinite"/>
                      </p:stCondLst>
                      <p:childTnLst>
                        <p:par>
                          <p:cTn id="604" fill="hold">
                            <p:stCondLst>
                              <p:cond delay="0"/>
                            </p:stCondLst>
                            <p:childTnLst>
                              <p:par>
                                <p:cTn id="605" presetID="2" presetClass="entr" presetSubtype="4" fill="hold" nodeType="clickEffect">
                                  <p:stCondLst>
                                    <p:cond delay="0"/>
                                  </p:stCondLst>
                                  <p:childTnLst>
                                    <p:set>
                                      <p:cBhvr>
                                        <p:cTn id="606" dur="1" fill="hold">
                                          <p:stCondLst>
                                            <p:cond delay="0"/>
                                          </p:stCondLst>
                                        </p:cTn>
                                        <p:tgtEl>
                                          <p:spTgt spid="170"/>
                                        </p:tgtEl>
                                        <p:attrNameLst>
                                          <p:attrName>style.visibility</p:attrName>
                                        </p:attrNameLst>
                                      </p:cBhvr>
                                      <p:to>
                                        <p:strVal val="visible"/>
                                      </p:to>
                                    </p:set>
                                    <p:anim calcmode="lin" valueType="num">
                                      <p:cBhvr additive="base">
                                        <p:cTn id="607" dur="500" fill="hold"/>
                                        <p:tgtEl>
                                          <p:spTgt spid="170"/>
                                        </p:tgtEl>
                                        <p:attrNameLst>
                                          <p:attrName>ppt_x</p:attrName>
                                        </p:attrNameLst>
                                      </p:cBhvr>
                                      <p:tavLst>
                                        <p:tav tm="0">
                                          <p:val>
                                            <p:strVal val="#ppt_x"/>
                                          </p:val>
                                        </p:tav>
                                        <p:tav tm="100000">
                                          <p:val>
                                            <p:strVal val="#ppt_x"/>
                                          </p:val>
                                        </p:tav>
                                      </p:tavLst>
                                    </p:anim>
                                    <p:anim calcmode="lin" valueType="num">
                                      <p:cBhvr additive="base">
                                        <p:cTn id="608" dur="500" fill="hold"/>
                                        <p:tgtEl>
                                          <p:spTgt spid="170"/>
                                        </p:tgtEl>
                                        <p:attrNameLst>
                                          <p:attrName>ppt_y</p:attrName>
                                        </p:attrNameLst>
                                      </p:cBhvr>
                                      <p:tavLst>
                                        <p:tav tm="0">
                                          <p:val>
                                            <p:strVal val="1+#ppt_h/2"/>
                                          </p:val>
                                        </p:tav>
                                        <p:tav tm="100000">
                                          <p:val>
                                            <p:strVal val="#ppt_y"/>
                                          </p:val>
                                        </p:tav>
                                      </p:tavLst>
                                    </p:anim>
                                  </p:childTnLst>
                                </p:cTn>
                              </p:par>
                              <p:par>
                                <p:cTn id="609" presetID="2" presetClass="entr" presetSubtype="4" fill="hold" nodeType="withEffect">
                                  <p:stCondLst>
                                    <p:cond delay="0"/>
                                  </p:stCondLst>
                                  <p:childTnLst>
                                    <p:set>
                                      <p:cBhvr>
                                        <p:cTn id="610" dur="1" fill="hold">
                                          <p:stCondLst>
                                            <p:cond delay="0"/>
                                          </p:stCondLst>
                                        </p:cTn>
                                        <p:tgtEl>
                                          <p:spTgt spid="168"/>
                                        </p:tgtEl>
                                        <p:attrNameLst>
                                          <p:attrName>style.visibility</p:attrName>
                                        </p:attrNameLst>
                                      </p:cBhvr>
                                      <p:to>
                                        <p:strVal val="visible"/>
                                      </p:to>
                                    </p:set>
                                    <p:anim calcmode="lin" valueType="num">
                                      <p:cBhvr additive="base">
                                        <p:cTn id="611" dur="500" fill="hold"/>
                                        <p:tgtEl>
                                          <p:spTgt spid="168"/>
                                        </p:tgtEl>
                                        <p:attrNameLst>
                                          <p:attrName>ppt_x</p:attrName>
                                        </p:attrNameLst>
                                      </p:cBhvr>
                                      <p:tavLst>
                                        <p:tav tm="0">
                                          <p:val>
                                            <p:strVal val="#ppt_x"/>
                                          </p:val>
                                        </p:tav>
                                        <p:tav tm="100000">
                                          <p:val>
                                            <p:strVal val="#ppt_x"/>
                                          </p:val>
                                        </p:tav>
                                      </p:tavLst>
                                    </p:anim>
                                    <p:anim calcmode="lin" valueType="num">
                                      <p:cBhvr additive="base">
                                        <p:cTn id="612" dur="500" fill="hold"/>
                                        <p:tgtEl>
                                          <p:spTgt spid="168"/>
                                        </p:tgtEl>
                                        <p:attrNameLst>
                                          <p:attrName>ppt_y</p:attrName>
                                        </p:attrNameLst>
                                      </p:cBhvr>
                                      <p:tavLst>
                                        <p:tav tm="0">
                                          <p:val>
                                            <p:strVal val="1+#ppt_h/2"/>
                                          </p:val>
                                        </p:tav>
                                        <p:tav tm="100000">
                                          <p:val>
                                            <p:strVal val="#ppt_y"/>
                                          </p:val>
                                        </p:tav>
                                      </p:tavLst>
                                    </p:anim>
                                  </p:childTnLst>
                                </p:cTn>
                              </p:par>
                              <p:par>
                                <p:cTn id="613" presetID="2" presetClass="entr" presetSubtype="4" fill="hold" nodeType="withEffect">
                                  <p:stCondLst>
                                    <p:cond delay="0"/>
                                  </p:stCondLst>
                                  <p:childTnLst>
                                    <p:set>
                                      <p:cBhvr>
                                        <p:cTn id="614" dur="1" fill="hold">
                                          <p:stCondLst>
                                            <p:cond delay="0"/>
                                          </p:stCondLst>
                                        </p:cTn>
                                        <p:tgtEl>
                                          <p:spTgt spid="167"/>
                                        </p:tgtEl>
                                        <p:attrNameLst>
                                          <p:attrName>style.visibility</p:attrName>
                                        </p:attrNameLst>
                                      </p:cBhvr>
                                      <p:to>
                                        <p:strVal val="visible"/>
                                      </p:to>
                                    </p:set>
                                    <p:anim calcmode="lin" valueType="num">
                                      <p:cBhvr additive="base">
                                        <p:cTn id="615" dur="500" fill="hold"/>
                                        <p:tgtEl>
                                          <p:spTgt spid="167"/>
                                        </p:tgtEl>
                                        <p:attrNameLst>
                                          <p:attrName>ppt_x</p:attrName>
                                        </p:attrNameLst>
                                      </p:cBhvr>
                                      <p:tavLst>
                                        <p:tav tm="0">
                                          <p:val>
                                            <p:strVal val="#ppt_x"/>
                                          </p:val>
                                        </p:tav>
                                        <p:tav tm="100000">
                                          <p:val>
                                            <p:strVal val="#ppt_x"/>
                                          </p:val>
                                        </p:tav>
                                      </p:tavLst>
                                    </p:anim>
                                    <p:anim calcmode="lin" valueType="num">
                                      <p:cBhvr additive="base">
                                        <p:cTn id="616" dur="500" fill="hold"/>
                                        <p:tgtEl>
                                          <p:spTgt spid="167"/>
                                        </p:tgtEl>
                                        <p:attrNameLst>
                                          <p:attrName>ppt_y</p:attrName>
                                        </p:attrNameLst>
                                      </p:cBhvr>
                                      <p:tavLst>
                                        <p:tav tm="0">
                                          <p:val>
                                            <p:strVal val="1+#ppt_h/2"/>
                                          </p:val>
                                        </p:tav>
                                        <p:tav tm="100000">
                                          <p:val>
                                            <p:strVal val="#ppt_y"/>
                                          </p:val>
                                        </p:tav>
                                      </p:tavLst>
                                    </p:anim>
                                  </p:childTnLst>
                                </p:cTn>
                              </p:par>
                            </p:childTnLst>
                          </p:cTn>
                        </p:par>
                      </p:childTnLst>
                    </p:cTn>
                  </p:par>
                  <p:par>
                    <p:cTn id="617" fill="hold">
                      <p:stCondLst>
                        <p:cond delay="indefinite"/>
                      </p:stCondLst>
                      <p:childTnLst>
                        <p:par>
                          <p:cTn id="618" fill="hold">
                            <p:stCondLst>
                              <p:cond delay="0"/>
                            </p:stCondLst>
                            <p:childTnLst>
                              <p:par>
                                <p:cTn id="619" presetID="2" presetClass="entr" presetSubtype="4" fill="hold" nodeType="clickEffect">
                                  <p:stCondLst>
                                    <p:cond delay="0"/>
                                  </p:stCondLst>
                                  <p:childTnLst>
                                    <p:set>
                                      <p:cBhvr>
                                        <p:cTn id="620" dur="1" fill="hold">
                                          <p:stCondLst>
                                            <p:cond delay="0"/>
                                          </p:stCondLst>
                                        </p:cTn>
                                        <p:tgtEl>
                                          <p:spTgt spid="171"/>
                                        </p:tgtEl>
                                        <p:attrNameLst>
                                          <p:attrName>style.visibility</p:attrName>
                                        </p:attrNameLst>
                                      </p:cBhvr>
                                      <p:to>
                                        <p:strVal val="visible"/>
                                      </p:to>
                                    </p:set>
                                    <p:anim calcmode="lin" valueType="num">
                                      <p:cBhvr additive="base">
                                        <p:cTn id="621" dur="500" fill="hold"/>
                                        <p:tgtEl>
                                          <p:spTgt spid="171"/>
                                        </p:tgtEl>
                                        <p:attrNameLst>
                                          <p:attrName>ppt_x</p:attrName>
                                        </p:attrNameLst>
                                      </p:cBhvr>
                                      <p:tavLst>
                                        <p:tav tm="0">
                                          <p:val>
                                            <p:strVal val="#ppt_x"/>
                                          </p:val>
                                        </p:tav>
                                        <p:tav tm="100000">
                                          <p:val>
                                            <p:strVal val="#ppt_x"/>
                                          </p:val>
                                        </p:tav>
                                      </p:tavLst>
                                    </p:anim>
                                    <p:anim calcmode="lin" valueType="num">
                                      <p:cBhvr additive="base">
                                        <p:cTn id="622" dur="500" fill="hold"/>
                                        <p:tgtEl>
                                          <p:spTgt spid="171"/>
                                        </p:tgtEl>
                                        <p:attrNameLst>
                                          <p:attrName>ppt_y</p:attrName>
                                        </p:attrNameLst>
                                      </p:cBhvr>
                                      <p:tavLst>
                                        <p:tav tm="0">
                                          <p:val>
                                            <p:strVal val="1+#ppt_h/2"/>
                                          </p:val>
                                        </p:tav>
                                        <p:tav tm="100000">
                                          <p:val>
                                            <p:strVal val="#ppt_y"/>
                                          </p:val>
                                        </p:tav>
                                      </p:tavLst>
                                    </p:anim>
                                  </p:childTnLst>
                                </p:cTn>
                              </p:par>
                            </p:childTnLst>
                          </p:cTn>
                        </p:par>
                      </p:childTnLst>
                    </p:cTn>
                  </p:par>
                  <p:par>
                    <p:cTn id="623" fill="hold">
                      <p:stCondLst>
                        <p:cond delay="indefinite"/>
                      </p:stCondLst>
                      <p:childTnLst>
                        <p:par>
                          <p:cTn id="624" fill="hold">
                            <p:stCondLst>
                              <p:cond delay="0"/>
                            </p:stCondLst>
                            <p:childTnLst>
                              <p:par>
                                <p:cTn id="625" presetID="2" presetClass="entr" presetSubtype="4" fill="hold" nodeType="clickEffect">
                                  <p:stCondLst>
                                    <p:cond delay="0"/>
                                  </p:stCondLst>
                                  <p:childTnLst>
                                    <p:set>
                                      <p:cBhvr>
                                        <p:cTn id="626" dur="1" fill="hold">
                                          <p:stCondLst>
                                            <p:cond delay="0"/>
                                          </p:stCondLst>
                                        </p:cTn>
                                        <p:tgtEl>
                                          <p:spTgt spid="169"/>
                                        </p:tgtEl>
                                        <p:attrNameLst>
                                          <p:attrName>style.visibility</p:attrName>
                                        </p:attrNameLst>
                                      </p:cBhvr>
                                      <p:to>
                                        <p:strVal val="visible"/>
                                      </p:to>
                                    </p:set>
                                    <p:anim calcmode="lin" valueType="num">
                                      <p:cBhvr additive="base">
                                        <p:cTn id="627" dur="500" fill="hold"/>
                                        <p:tgtEl>
                                          <p:spTgt spid="169"/>
                                        </p:tgtEl>
                                        <p:attrNameLst>
                                          <p:attrName>ppt_x</p:attrName>
                                        </p:attrNameLst>
                                      </p:cBhvr>
                                      <p:tavLst>
                                        <p:tav tm="0">
                                          <p:val>
                                            <p:strVal val="#ppt_x"/>
                                          </p:val>
                                        </p:tav>
                                        <p:tav tm="100000">
                                          <p:val>
                                            <p:strVal val="#ppt_x"/>
                                          </p:val>
                                        </p:tav>
                                      </p:tavLst>
                                    </p:anim>
                                    <p:anim calcmode="lin" valueType="num">
                                      <p:cBhvr additive="base">
                                        <p:cTn id="628" dur="500" fill="hold"/>
                                        <p:tgtEl>
                                          <p:spTgt spid="169"/>
                                        </p:tgtEl>
                                        <p:attrNameLst>
                                          <p:attrName>ppt_y</p:attrName>
                                        </p:attrNameLst>
                                      </p:cBhvr>
                                      <p:tavLst>
                                        <p:tav tm="0">
                                          <p:val>
                                            <p:strVal val="1+#ppt_h/2"/>
                                          </p:val>
                                        </p:tav>
                                        <p:tav tm="100000">
                                          <p:val>
                                            <p:strVal val="#ppt_y"/>
                                          </p:val>
                                        </p:tav>
                                      </p:tavLst>
                                    </p:anim>
                                  </p:childTnLst>
                                </p:cTn>
                              </p:par>
                              <p:par>
                                <p:cTn id="629" presetID="2" presetClass="entr" presetSubtype="4" fill="hold" nodeType="withEffect">
                                  <p:stCondLst>
                                    <p:cond delay="0"/>
                                  </p:stCondLst>
                                  <p:childTnLst>
                                    <p:set>
                                      <p:cBhvr>
                                        <p:cTn id="630" dur="1" fill="hold">
                                          <p:stCondLst>
                                            <p:cond delay="0"/>
                                          </p:stCondLst>
                                        </p:cTn>
                                        <p:tgtEl>
                                          <p:spTgt spid="172"/>
                                        </p:tgtEl>
                                        <p:attrNameLst>
                                          <p:attrName>style.visibility</p:attrName>
                                        </p:attrNameLst>
                                      </p:cBhvr>
                                      <p:to>
                                        <p:strVal val="visible"/>
                                      </p:to>
                                    </p:set>
                                    <p:anim calcmode="lin" valueType="num">
                                      <p:cBhvr additive="base">
                                        <p:cTn id="631" dur="500" fill="hold"/>
                                        <p:tgtEl>
                                          <p:spTgt spid="172"/>
                                        </p:tgtEl>
                                        <p:attrNameLst>
                                          <p:attrName>ppt_x</p:attrName>
                                        </p:attrNameLst>
                                      </p:cBhvr>
                                      <p:tavLst>
                                        <p:tav tm="0">
                                          <p:val>
                                            <p:strVal val="#ppt_x"/>
                                          </p:val>
                                        </p:tav>
                                        <p:tav tm="100000">
                                          <p:val>
                                            <p:strVal val="#ppt_x"/>
                                          </p:val>
                                        </p:tav>
                                      </p:tavLst>
                                    </p:anim>
                                    <p:anim calcmode="lin" valueType="num">
                                      <p:cBhvr additive="base">
                                        <p:cTn id="632" dur="500" fill="hold"/>
                                        <p:tgtEl>
                                          <p:spTgt spid="172"/>
                                        </p:tgtEl>
                                        <p:attrNameLst>
                                          <p:attrName>ppt_y</p:attrName>
                                        </p:attrNameLst>
                                      </p:cBhvr>
                                      <p:tavLst>
                                        <p:tav tm="0">
                                          <p:val>
                                            <p:strVal val="1+#ppt_h/2"/>
                                          </p:val>
                                        </p:tav>
                                        <p:tav tm="100000">
                                          <p:val>
                                            <p:strVal val="#ppt_y"/>
                                          </p:val>
                                        </p:tav>
                                      </p:tavLst>
                                    </p:anim>
                                  </p:childTnLst>
                                </p:cTn>
                              </p:par>
                              <p:par>
                                <p:cTn id="633" presetID="2" presetClass="entr" presetSubtype="4" fill="hold" nodeType="withEffect">
                                  <p:stCondLst>
                                    <p:cond delay="0"/>
                                  </p:stCondLst>
                                  <p:childTnLst>
                                    <p:set>
                                      <p:cBhvr>
                                        <p:cTn id="634" dur="1" fill="hold">
                                          <p:stCondLst>
                                            <p:cond delay="0"/>
                                          </p:stCondLst>
                                        </p:cTn>
                                        <p:tgtEl>
                                          <p:spTgt spid="173"/>
                                        </p:tgtEl>
                                        <p:attrNameLst>
                                          <p:attrName>style.visibility</p:attrName>
                                        </p:attrNameLst>
                                      </p:cBhvr>
                                      <p:to>
                                        <p:strVal val="visible"/>
                                      </p:to>
                                    </p:set>
                                    <p:anim calcmode="lin" valueType="num">
                                      <p:cBhvr additive="base">
                                        <p:cTn id="635" dur="500" fill="hold"/>
                                        <p:tgtEl>
                                          <p:spTgt spid="173"/>
                                        </p:tgtEl>
                                        <p:attrNameLst>
                                          <p:attrName>ppt_x</p:attrName>
                                        </p:attrNameLst>
                                      </p:cBhvr>
                                      <p:tavLst>
                                        <p:tav tm="0">
                                          <p:val>
                                            <p:strVal val="#ppt_x"/>
                                          </p:val>
                                        </p:tav>
                                        <p:tav tm="100000">
                                          <p:val>
                                            <p:strVal val="#ppt_x"/>
                                          </p:val>
                                        </p:tav>
                                      </p:tavLst>
                                    </p:anim>
                                    <p:anim calcmode="lin" valueType="num">
                                      <p:cBhvr additive="base">
                                        <p:cTn id="636" dur="500" fill="hold"/>
                                        <p:tgtEl>
                                          <p:spTgt spid="173"/>
                                        </p:tgtEl>
                                        <p:attrNameLst>
                                          <p:attrName>ppt_y</p:attrName>
                                        </p:attrNameLst>
                                      </p:cBhvr>
                                      <p:tavLst>
                                        <p:tav tm="0">
                                          <p:val>
                                            <p:strVal val="1+#ppt_h/2"/>
                                          </p:val>
                                        </p:tav>
                                        <p:tav tm="100000">
                                          <p:val>
                                            <p:strVal val="#ppt_y"/>
                                          </p:val>
                                        </p:tav>
                                      </p:tavLst>
                                    </p:anim>
                                  </p:childTnLst>
                                </p:cTn>
                              </p:par>
                              <p:par>
                                <p:cTn id="637" presetID="2" presetClass="entr" presetSubtype="4" fill="hold" nodeType="withEffect">
                                  <p:stCondLst>
                                    <p:cond delay="0"/>
                                  </p:stCondLst>
                                  <p:childTnLst>
                                    <p:set>
                                      <p:cBhvr>
                                        <p:cTn id="638" dur="1" fill="hold">
                                          <p:stCondLst>
                                            <p:cond delay="0"/>
                                          </p:stCondLst>
                                        </p:cTn>
                                        <p:tgtEl>
                                          <p:spTgt spid="174"/>
                                        </p:tgtEl>
                                        <p:attrNameLst>
                                          <p:attrName>style.visibility</p:attrName>
                                        </p:attrNameLst>
                                      </p:cBhvr>
                                      <p:to>
                                        <p:strVal val="visible"/>
                                      </p:to>
                                    </p:set>
                                    <p:anim calcmode="lin" valueType="num">
                                      <p:cBhvr additive="base">
                                        <p:cTn id="639" dur="500" fill="hold"/>
                                        <p:tgtEl>
                                          <p:spTgt spid="174"/>
                                        </p:tgtEl>
                                        <p:attrNameLst>
                                          <p:attrName>ppt_x</p:attrName>
                                        </p:attrNameLst>
                                      </p:cBhvr>
                                      <p:tavLst>
                                        <p:tav tm="0">
                                          <p:val>
                                            <p:strVal val="#ppt_x"/>
                                          </p:val>
                                        </p:tav>
                                        <p:tav tm="100000">
                                          <p:val>
                                            <p:strVal val="#ppt_x"/>
                                          </p:val>
                                        </p:tav>
                                      </p:tavLst>
                                    </p:anim>
                                    <p:anim calcmode="lin" valueType="num">
                                      <p:cBhvr additive="base">
                                        <p:cTn id="640" dur="500" fill="hold"/>
                                        <p:tgtEl>
                                          <p:spTgt spid="174"/>
                                        </p:tgtEl>
                                        <p:attrNameLst>
                                          <p:attrName>ppt_y</p:attrName>
                                        </p:attrNameLst>
                                      </p:cBhvr>
                                      <p:tavLst>
                                        <p:tav tm="0">
                                          <p:val>
                                            <p:strVal val="1+#ppt_h/2"/>
                                          </p:val>
                                        </p:tav>
                                        <p:tav tm="100000">
                                          <p:val>
                                            <p:strVal val="#ppt_y"/>
                                          </p:val>
                                        </p:tav>
                                      </p:tavLst>
                                    </p:anim>
                                  </p:childTnLst>
                                </p:cTn>
                              </p:par>
                              <p:par>
                                <p:cTn id="641" presetID="2" presetClass="entr" presetSubtype="4" fill="hold" nodeType="withEffect">
                                  <p:stCondLst>
                                    <p:cond delay="0"/>
                                  </p:stCondLst>
                                  <p:childTnLst>
                                    <p:set>
                                      <p:cBhvr>
                                        <p:cTn id="642" dur="1" fill="hold">
                                          <p:stCondLst>
                                            <p:cond delay="0"/>
                                          </p:stCondLst>
                                        </p:cTn>
                                        <p:tgtEl>
                                          <p:spTgt spid="175"/>
                                        </p:tgtEl>
                                        <p:attrNameLst>
                                          <p:attrName>style.visibility</p:attrName>
                                        </p:attrNameLst>
                                      </p:cBhvr>
                                      <p:to>
                                        <p:strVal val="visible"/>
                                      </p:to>
                                    </p:set>
                                    <p:anim calcmode="lin" valueType="num">
                                      <p:cBhvr additive="base">
                                        <p:cTn id="643" dur="500" fill="hold"/>
                                        <p:tgtEl>
                                          <p:spTgt spid="175"/>
                                        </p:tgtEl>
                                        <p:attrNameLst>
                                          <p:attrName>ppt_x</p:attrName>
                                        </p:attrNameLst>
                                      </p:cBhvr>
                                      <p:tavLst>
                                        <p:tav tm="0">
                                          <p:val>
                                            <p:strVal val="#ppt_x"/>
                                          </p:val>
                                        </p:tav>
                                        <p:tav tm="100000">
                                          <p:val>
                                            <p:strVal val="#ppt_x"/>
                                          </p:val>
                                        </p:tav>
                                      </p:tavLst>
                                    </p:anim>
                                    <p:anim calcmode="lin" valueType="num">
                                      <p:cBhvr additive="base">
                                        <p:cTn id="644" dur="500" fill="hold"/>
                                        <p:tgtEl>
                                          <p:spTgt spid="175"/>
                                        </p:tgtEl>
                                        <p:attrNameLst>
                                          <p:attrName>ppt_y</p:attrName>
                                        </p:attrNameLst>
                                      </p:cBhvr>
                                      <p:tavLst>
                                        <p:tav tm="0">
                                          <p:val>
                                            <p:strVal val="1+#ppt_h/2"/>
                                          </p:val>
                                        </p:tav>
                                        <p:tav tm="100000">
                                          <p:val>
                                            <p:strVal val="#ppt_y"/>
                                          </p:val>
                                        </p:tav>
                                      </p:tavLst>
                                    </p:anim>
                                  </p:childTnLst>
                                </p:cTn>
                              </p:par>
                              <p:par>
                                <p:cTn id="645" presetID="2" presetClass="entr" presetSubtype="4" fill="hold" nodeType="withEffect">
                                  <p:stCondLst>
                                    <p:cond delay="0"/>
                                  </p:stCondLst>
                                  <p:childTnLst>
                                    <p:set>
                                      <p:cBhvr>
                                        <p:cTn id="646" dur="1" fill="hold">
                                          <p:stCondLst>
                                            <p:cond delay="0"/>
                                          </p:stCondLst>
                                        </p:cTn>
                                        <p:tgtEl>
                                          <p:spTgt spid="176"/>
                                        </p:tgtEl>
                                        <p:attrNameLst>
                                          <p:attrName>style.visibility</p:attrName>
                                        </p:attrNameLst>
                                      </p:cBhvr>
                                      <p:to>
                                        <p:strVal val="visible"/>
                                      </p:to>
                                    </p:set>
                                    <p:anim calcmode="lin" valueType="num">
                                      <p:cBhvr additive="base">
                                        <p:cTn id="647" dur="500" fill="hold"/>
                                        <p:tgtEl>
                                          <p:spTgt spid="176"/>
                                        </p:tgtEl>
                                        <p:attrNameLst>
                                          <p:attrName>ppt_x</p:attrName>
                                        </p:attrNameLst>
                                      </p:cBhvr>
                                      <p:tavLst>
                                        <p:tav tm="0">
                                          <p:val>
                                            <p:strVal val="#ppt_x"/>
                                          </p:val>
                                        </p:tav>
                                        <p:tav tm="100000">
                                          <p:val>
                                            <p:strVal val="#ppt_x"/>
                                          </p:val>
                                        </p:tav>
                                      </p:tavLst>
                                    </p:anim>
                                    <p:anim calcmode="lin" valueType="num">
                                      <p:cBhvr additive="base">
                                        <p:cTn id="648" dur="500" fill="hold"/>
                                        <p:tgtEl>
                                          <p:spTgt spid="176"/>
                                        </p:tgtEl>
                                        <p:attrNameLst>
                                          <p:attrName>ppt_y</p:attrName>
                                        </p:attrNameLst>
                                      </p:cBhvr>
                                      <p:tavLst>
                                        <p:tav tm="0">
                                          <p:val>
                                            <p:strVal val="1+#ppt_h/2"/>
                                          </p:val>
                                        </p:tav>
                                        <p:tav tm="100000">
                                          <p:val>
                                            <p:strVal val="#ppt_y"/>
                                          </p:val>
                                        </p:tav>
                                      </p:tavLst>
                                    </p:anim>
                                  </p:childTnLst>
                                </p:cTn>
                              </p:par>
                              <p:par>
                                <p:cTn id="649" presetID="2" presetClass="entr" presetSubtype="4" fill="hold" nodeType="withEffect">
                                  <p:stCondLst>
                                    <p:cond delay="0"/>
                                  </p:stCondLst>
                                  <p:childTnLst>
                                    <p:set>
                                      <p:cBhvr>
                                        <p:cTn id="650" dur="1" fill="hold">
                                          <p:stCondLst>
                                            <p:cond delay="0"/>
                                          </p:stCondLst>
                                        </p:cTn>
                                        <p:tgtEl>
                                          <p:spTgt spid="177"/>
                                        </p:tgtEl>
                                        <p:attrNameLst>
                                          <p:attrName>style.visibility</p:attrName>
                                        </p:attrNameLst>
                                      </p:cBhvr>
                                      <p:to>
                                        <p:strVal val="visible"/>
                                      </p:to>
                                    </p:set>
                                    <p:anim calcmode="lin" valueType="num">
                                      <p:cBhvr additive="base">
                                        <p:cTn id="651" dur="500" fill="hold"/>
                                        <p:tgtEl>
                                          <p:spTgt spid="177"/>
                                        </p:tgtEl>
                                        <p:attrNameLst>
                                          <p:attrName>ppt_x</p:attrName>
                                        </p:attrNameLst>
                                      </p:cBhvr>
                                      <p:tavLst>
                                        <p:tav tm="0">
                                          <p:val>
                                            <p:strVal val="#ppt_x"/>
                                          </p:val>
                                        </p:tav>
                                        <p:tav tm="100000">
                                          <p:val>
                                            <p:strVal val="#ppt_x"/>
                                          </p:val>
                                        </p:tav>
                                      </p:tavLst>
                                    </p:anim>
                                    <p:anim calcmode="lin" valueType="num">
                                      <p:cBhvr additive="base">
                                        <p:cTn id="652" dur="500" fill="hold"/>
                                        <p:tgtEl>
                                          <p:spTgt spid="1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1" grpId="1"/>
      <p:bldP spid="18" grpId="0" animBg="1"/>
      <p:bldP spid="21" grpId="0" animBg="1"/>
      <p:bldP spid="22" grpId="0" animBg="1"/>
      <p:bldP spid="23" grpId="0"/>
      <p:bldP spid="24" grpId="0"/>
      <p:bldP spid="25" grpId="0"/>
      <p:bldP spid="34" grpId="0"/>
      <p:bldP spid="35" grpId="0" animBg="1"/>
      <p:bldP spid="37" grpId="0" animBg="1"/>
      <p:bldP spid="38" grpId="0"/>
      <p:bldP spid="39" grpId="0"/>
      <p:bldP spid="40" grpId="0"/>
      <p:bldP spid="45" grpId="0" animBg="1"/>
      <p:bldP spid="46" grpId="0" animBg="1"/>
      <p:bldP spid="54" grpId="0"/>
      <p:bldP spid="54" grpId="1"/>
      <p:bldP spid="55" grpId="0"/>
      <p:bldP spid="55" grpId="1"/>
      <p:bldP spid="65" grpId="0" animBg="1"/>
      <p:bldP spid="66" grpId="0" animBg="1"/>
      <p:bldP spid="67" grpId="0"/>
      <p:bldP spid="68" grpId="0"/>
      <p:bldP spid="69" grpId="0"/>
      <p:bldP spid="74" grpId="0"/>
      <p:bldP spid="74" grpId="1"/>
      <p:bldP spid="76" grpId="0" animBg="1"/>
      <p:bldGraphic spid="83" grpId="0">
        <p:bldAsOne/>
      </p:bldGraphic>
      <p:bldP spid="178" grpId="0" build="p"/>
      <p:bldP spid="179" grpId="0" build="p"/>
      <p:bldP spid="181" grpId="0"/>
      <p:bldP spid="182" grpId="0"/>
      <p:bldP spid="183" grpId="0"/>
      <p:bldP spid="18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7390-05BD-4805-B739-CFEB1BB1C444}"/>
              </a:ext>
            </a:extLst>
          </p:cNvPr>
          <p:cNvSpPr>
            <a:spLocks noGrp="1"/>
          </p:cNvSpPr>
          <p:nvPr>
            <p:ph type="title"/>
          </p:nvPr>
        </p:nvSpPr>
        <p:spPr>
          <a:xfrm>
            <a:off x="839788" y="365125"/>
            <a:ext cx="10515600" cy="789555"/>
          </a:xfrm>
        </p:spPr>
        <p:txBody>
          <a:bodyPr/>
          <a:lstStyle/>
          <a:p>
            <a:r>
              <a:rPr lang="en-US" dirty="0"/>
              <a:t>Mitigate Mistakes</a:t>
            </a:r>
          </a:p>
        </p:txBody>
      </p:sp>
      <p:sp>
        <p:nvSpPr>
          <p:cNvPr id="7" name="TextBox 6">
            <a:extLst>
              <a:ext uri="{FF2B5EF4-FFF2-40B4-BE49-F238E27FC236}">
                <a16:creationId xmlns:a16="http://schemas.microsoft.com/office/drawing/2014/main" id="{463E7DE6-CB44-4766-AA46-96BF0693FBD3}"/>
              </a:ext>
            </a:extLst>
          </p:cNvPr>
          <p:cNvSpPr txBox="1"/>
          <p:nvPr/>
        </p:nvSpPr>
        <p:spPr>
          <a:xfrm>
            <a:off x="411512" y="2142494"/>
            <a:ext cx="3718863" cy="2954655"/>
          </a:xfrm>
          <a:prstGeom prst="rect">
            <a:avLst/>
          </a:prstGeom>
          <a:noFill/>
        </p:spPr>
        <p:txBody>
          <a:bodyPr wrap="square" rtlCol="0">
            <a:spAutoFit/>
          </a:bodyPr>
          <a:lstStyle/>
          <a:p>
            <a:r>
              <a:rPr lang="en-US" sz="2400" b="1" dirty="0"/>
              <a:t>Mitigate Mistakes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Manage the number and types of mistakes the user sees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Control how easy it is for users to identify mistakes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Give users options for recovering from mistakes</a:t>
            </a:r>
          </a:p>
        </p:txBody>
      </p:sp>
      <p:sp>
        <p:nvSpPr>
          <p:cNvPr id="8" name="TextBox 7">
            <a:extLst>
              <a:ext uri="{FF2B5EF4-FFF2-40B4-BE49-F238E27FC236}">
                <a16:creationId xmlns:a16="http://schemas.microsoft.com/office/drawing/2014/main" id="{50C3DF6E-69D4-44EA-B18C-812051917C25}"/>
              </a:ext>
            </a:extLst>
          </p:cNvPr>
          <p:cNvSpPr txBox="1"/>
          <p:nvPr/>
        </p:nvSpPr>
        <p:spPr>
          <a:xfrm>
            <a:off x="6794747" y="2863679"/>
            <a:ext cx="2948318" cy="646331"/>
          </a:xfrm>
          <a:prstGeom prst="rect">
            <a:avLst/>
          </a:prstGeom>
          <a:noFill/>
        </p:spPr>
        <p:txBody>
          <a:bodyPr wrap="square" rtlCol="0">
            <a:spAutoFit/>
          </a:bodyPr>
          <a:lstStyle/>
          <a:p>
            <a:pPr algn="ctr"/>
            <a:r>
              <a:rPr lang="en-US" dirty="0"/>
              <a:t>Different types of mistakes have different costs</a:t>
            </a:r>
          </a:p>
        </p:txBody>
      </p:sp>
      <p:sp>
        <p:nvSpPr>
          <p:cNvPr id="9" name="TextBox 8">
            <a:extLst>
              <a:ext uri="{FF2B5EF4-FFF2-40B4-BE49-F238E27FC236}">
                <a16:creationId xmlns:a16="http://schemas.microsoft.com/office/drawing/2014/main" id="{FD03B676-218F-4041-9B91-9FE2D944EDB7}"/>
              </a:ext>
            </a:extLst>
          </p:cNvPr>
          <p:cNvSpPr txBox="1"/>
          <p:nvPr/>
        </p:nvSpPr>
        <p:spPr>
          <a:xfrm>
            <a:off x="6679578" y="1571730"/>
            <a:ext cx="3178657" cy="646331"/>
          </a:xfrm>
          <a:prstGeom prst="rect">
            <a:avLst/>
          </a:prstGeom>
          <a:noFill/>
        </p:spPr>
        <p:txBody>
          <a:bodyPr wrap="square" rtlCol="0">
            <a:spAutoFit/>
          </a:bodyPr>
          <a:lstStyle/>
          <a:p>
            <a:pPr algn="ctr"/>
            <a:r>
              <a:rPr lang="en-US" dirty="0"/>
              <a:t>Number of interactions X model quality ~ number of mistakes</a:t>
            </a:r>
          </a:p>
        </p:txBody>
      </p:sp>
      <p:sp>
        <p:nvSpPr>
          <p:cNvPr id="10" name="Rectangle 9">
            <a:extLst>
              <a:ext uri="{FF2B5EF4-FFF2-40B4-BE49-F238E27FC236}">
                <a16:creationId xmlns:a16="http://schemas.microsoft.com/office/drawing/2014/main" id="{0604745A-D8B6-4DF1-B09E-7BDA2BBD16E6}"/>
              </a:ext>
            </a:extLst>
          </p:cNvPr>
          <p:cNvSpPr/>
          <p:nvPr/>
        </p:nvSpPr>
        <p:spPr>
          <a:xfrm>
            <a:off x="6914851" y="4155628"/>
            <a:ext cx="2708110" cy="646331"/>
          </a:xfrm>
          <a:prstGeom prst="rect">
            <a:avLst/>
          </a:prstGeom>
        </p:spPr>
        <p:txBody>
          <a:bodyPr wrap="square">
            <a:spAutoFit/>
          </a:bodyPr>
          <a:lstStyle/>
          <a:p>
            <a:pPr algn="ctr"/>
            <a:r>
              <a:rPr lang="en-US" dirty="0"/>
              <a:t>Users can’t recover from a mistake they don’t notice</a:t>
            </a:r>
          </a:p>
        </p:txBody>
      </p:sp>
      <p:sp>
        <p:nvSpPr>
          <p:cNvPr id="11" name="Rectangle 10">
            <a:extLst>
              <a:ext uri="{FF2B5EF4-FFF2-40B4-BE49-F238E27FC236}">
                <a16:creationId xmlns:a16="http://schemas.microsoft.com/office/drawing/2014/main" id="{9A02CA52-8E5C-4D76-A71D-A0058D0CF3E2}"/>
              </a:ext>
            </a:extLst>
          </p:cNvPr>
          <p:cNvSpPr/>
          <p:nvPr/>
        </p:nvSpPr>
        <p:spPr>
          <a:xfrm>
            <a:off x="6936544" y="5447577"/>
            <a:ext cx="2664724" cy="923330"/>
          </a:xfrm>
          <a:prstGeom prst="rect">
            <a:avLst/>
          </a:prstGeom>
        </p:spPr>
        <p:txBody>
          <a:bodyPr wrap="square">
            <a:spAutoFit/>
          </a:bodyPr>
          <a:lstStyle/>
          <a:p>
            <a:pPr algn="ctr"/>
            <a:r>
              <a:rPr lang="en-US" dirty="0"/>
              <a:t>You can make it cheap or expensive to recover from model mistakes</a:t>
            </a:r>
          </a:p>
        </p:txBody>
      </p:sp>
    </p:spTree>
    <p:extLst>
      <p:ext uri="{BB962C8B-B14F-4D97-AF65-F5344CB8AC3E}">
        <p14:creationId xmlns:p14="http://schemas.microsoft.com/office/powerpoint/2010/main" val="286406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1812</TotalTime>
  <Words>1992</Words>
  <Application>Microsoft Office PowerPoint</Application>
  <PresentationFormat>Widescreen</PresentationFormat>
  <Paragraphs>454</Paragraphs>
  <Slides>19</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Yantiq</vt:lpstr>
      <vt:lpstr>Office Theme</vt:lpstr>
      <vt:lpstr>Introduction to Intelligent Experiences</vt:lpstr>
      <vt:lpstr>What is an Intelligent Experience</vt:lpstr>
      <vt:lpstr>Why Intelligent Experiences are hard pt 1:  There will be Many Mistakes</vt:lpstr>
      <vt:lpstr>Why Intelligent Experiences are hard pt 2:  The Mistakes Will Change </vt:lpstr>
      <vt:lpstr>Why Intelligent Experiences are hard pt 3:  The Uncanny Valley</vt:lpstr>
      <vt:lpstr>Goals of Intelligent Experience</vt:lpstr>
      <vt:lpstr>Achieve Objectives</vt:lpstr>
      <vt:lpstr>Example: Home Light Automation</vt:lpstr>
      <vt:lpstr>Mitigate Mistakes</vt:lpstr>
      <vt:lpstr>Example: Home Light Automation</vt:lpstr>
      <vt:lpstr>Balancing an Intelligent Experience</vt:lpstr>
      <vt:lpstr>Forcefulness </vt:lpstr>
      <vt:lpstr>A Balancing Example: Spam Filtering</vt:lpstr>
      <vt:lpstr>Frequency of Interaction</vt:lpstr>
      <vt:lpstr>Approaches to Frequency</vt:lpstr>
      <vt:lpstr>Value of Success</vt:lpstr>
      <vt:lpstr>Cost of Failure: Mitigating Mistakes</vt:lpstr>
      <vt:lpstr>Example of Balancing: Break Finder</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Intelligent Experiences</dc:title>
  <dc:creator>Geoff Hulten</dc:creator>
  <cp:lastModifiedBy>Geoff Hulten</cp:lastModifiedBy>
  <cp:revision>116</cp:revision>
  <dcterms:created xsi:type="dcterms:W3CDTF">2018-10-28T18:19:24Z</dcterms:created>
  <dcterms:modified xsi:type="dcterms:W3CDTF">2019-10-23T01:16:35Z</dcterms:modified>
</cp:coreProperties>
</file>